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3"/>
  </p:notesMasterIdLst>
  <p:sldIdLst>
    <p:sldId id="267" r:id="rId6"/>
    <p:sldId id="260" r:id="rId7"/>
    <p:sldId id="262" r:id="rId8"/>
    <p:sldId id="263" r:id="rId9"/>
    <p:sldId id="264" r:id="rId10"/>
    <p:sldId id="258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40928-6FB5-443B-BF2F-8E8AD38867C6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</dgm:pt>
    <dgm:pt modelId="{0DF41CEF-1001-408F-9AE5-E4B27CF90F21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Команда выбирает одну из предложенных задач</a:t>
          </a:r>
        </a:p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(29 ноября)</a:t>
          </a:r>
          <a:endParaRPr lang="ru-RU" sz="2000" b="1" dirty="0"/>
        </a:p>
      </dgm:t>
    </dgm:pt>
    <dgm:pt modelId="{95273952-2029-48F4-90A1-42E656573F5B}" type="parTrans" cxnId="{7E2F5AF3-DC87-4D3F-95ED-DE8E5A617580}">
      <dgm:prSet/>
      <dgm:spPr/>
      <dgm:t>
        <a:bodyPr/>
        <a:lstStyle/>
        <a:p>
          <a:endParaRPr lang="ru-RU"/>
        </a:p>
      </dgm:t>
    </dgm:pt>
    <dgm:pt modelId="{FE1106B7-CB04-4BA4-B06F-7BFE1045274D}" type="sibTrans" cxnId="{7E2F5AF3-DC87-4D3F-95ED-DE8E5A617580}">
      <dgm:prSet/>
      <dgm:spPr/>
      <dgm:t>
        <a:bodyPr/>
        <a:lstStyle/>
        <a:p>
          <a:endParaRPr lang="ru-RU"/>
        </a:p>
      </dgm:t>
    </dgm:pt>
    <dgm:pt modelId="{B5E7BF9F-5D8E-4529-BD67-A819A37BAA41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Создают работающее изделие, соответствующие требованиям задач и изготовленные в указанные сроки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(1 – 13 декабря)</a:t>
          </a:r>
          <a:endParaRPr lang="ru-RU" sz="1800" b="1" dirty="0"/>
        </a:p>
      </dgm:t>
    </dgm:pt>
    <dgm:pt modelId="{EF6DB894-0FC3-4346-9E3E-EBE6492A53E5}" type="parTrans" cxnId="{B44B7350-C22C-4487-95EB-CB16BEF318FD}">
      <dgm:prSet/>
      <dgm:spPr/>
      <dgm:t>
        <a:bodyPr/>
        <a:lstStyle/>
        <a:p>
          <a:endParaRPr lang="ru-RU"/>
        </a:p>
      </dgm:t>
    </dgm:pt>
    <dgm:pt modelId="{C5041416-0D4F-4C41-94F4-9B21CA548AC7}" type="sibTrans" cxnId="{B44B7350-C22C-4487-95EB-CB16BEF318FD}">
      <dgm:prSet/>
      <dgm:spPr/>
      <dgm:t>
        <a:bodyPr/>
        <a:lstStyle/>
        <a:p>
          <a:endParaRPr lang="ru-RU"/>
        </a:p>
      </dgm:t>
    </dgm:pt>
    <dgm:pt modelId="{83F32536-3BDF-4D5D-AAA1-BF462486A235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Представляют разработанные изделия к оценке экспертами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20 декабря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21 декабря</a:t>
          </a:r>
          <a:endParaRPr lang="ru-RU" sz="1800" b="1" dirty="0"/>
        </a:p>
      </dgm:t>
    </dgm:pt>
    <dgm:pt modelId="{9F230E72-9311-45AE-AB05-173F4CA898DA}" type="parTrans" cxnId="{601B6715-8C10-49D3-9251-DFB37B7E9760}">
      <dgm:prSet/>
      <dgm:spPr/>
      <dgm:t>
        <a:bodyPr/>
        <a:lstStyle/>
        <a:p>
          <a:endParaRPr lang="ru-RU"/>
        </a:p>
      </dgm:t>
    </dgm:pt>
    <dgm:pt modelId="{FAF532CB-2BBF-47B8-BAA1-3B33BA780AC0}" type="sibTrans" cxnId="{601B6715-8C10-49D3-9251-DFB37B7E9760}">
      <dgm:prSet/>
      <dgm:spPr/>
      <dgm:t>
        <a:bodyPr/>
        <a:lstStyle/>
        <a:p>
          <a:endParaRPr lang="ru-RU"/>
        </a:p>
      </dgm:t>
    </dgm:pt>
    <dgm:pt modelId="{8EF11E98-CE54-48BD-96F5-A4BCCA35EA20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Снимают видеоролик, представляя решение задачи</a:t>
          </a:r>
        </a:p>
        <a:p>
          <a:r>
            <a:rPr lang="ru-RU" sz="2000" b="1">
              <a:latin typeface="Times New Roman" panose="02020603050405020304" pitchFamily="18" charset="0"/>
              <a:cs typeface="Times New Roman" panose="02020603050405020304" pitchFamily="18" charset="0"/>
            </a:rPr>
            <a:t>(3,5 мин.)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90400-E102-4260-B5D2-1D9A8D9C459D}" type="parTrans" cxnId="{2369BA04-CFCC-4716-8EF8-E4C5542A8646}">
      <dgm:prSet/>
      <dgm:spPr/>
      <dgm:t>
        <a:bodyPr/>
        <a:lstStyle/>
        <a:p>
          <a:endParaRPr lang="ru-RU"/>
        </a:p>
      </dgm:t>
    </dgm:pt>
    <dgm:pt modelId="{D368C078-C210-401C-A4F1-9DEE3D2F7F74}" type="sibTrans" cxnId="{2369BA04-CFCC-4716-8EF8-E4C5542A8646}">
      <dgm:prSet/>
      <dgm:spPr/>
      <dgm:t>
        <a:bodyPr/>
        <a:lstStyle/>
        <a:p>
          <a:endParaRPr lang="ru-RU"/>
        </a:p>
      </dgm:t>
    </dgm:pt>
    <dgm:pt modelId="{D6B39C79-1C04-4518-A8A7-3A92FFA73D20}" type="pres">
      <dgm:prSet presAssocID="{BE140928-6FB5-443B-BF2F-8E8AD38867C6}" presName="CompostProcess" presStyleCnt="0">
        <dgm:presLayoutVars>
          <dgm:dir/>
          <dgm:resizeHandles val="exact"/>
        </dgm:presLayoutVars>
      </dgm:prSet>
      <dgm:spPr/>
    </dgm:pt>
    <dgm:pt modelId="{06822D11-21AA-40AE-8335-05C53F07A81A}" type="pres">
      <dgm:prSet presAssocID="{BE140928-6FB5-443B-BF2F-8E8AD38867C6}" presName="arrow" presStyleLbl="bgShp" presStyleIdx="0" presStyleCnt="1" custScaleX="117647" custLinFactNeighborX="1961" custLinFactNeighborY="3341"/>
      <dgm:spPr/>
    </dgm:pt>
    <dgm:pt modelId="{569D22E3-AE09-401B-BEF2-98BD81ADD178}" type="pres">
      <dgm:prSet presAssocID="{BE140928-6FB5-443B-BF2F-8E8AD38867C6}" presName="linearProcess" presStyleCnt="0"/>
      <dgm:spPr/>
    </dgm:pt>
    <dgm:pt modelId="{35593A39-F925-4590-956A-C0025875A74D}" type="pres">
      <dgm:prSet presAssocID="{0DF41CEF-1001-408F-9AE5-E4B27CF90F21}" presName="textNode" presStyleLbl="node1" presStyleIdx="0" presStyleCnt="4" custScaleX="45017" custScaleY="107299" custLinFactX="-18665" custLinFactNeighborX="-100000" custLinFactNeighborY="-1089">
        <dgm:presLayoutVars>
          <dgm:bulletEnabled val="1"/>
        </dgm:presLayoutVars>
      </dgm:prSet>
      <dgm:spPr/>
    </dgm:pt>
    <dgm:pt modelId="{D96ED4E6-A27E-418D-BB36-BF0F1D201553}" type="pres">
      <dgm:prSet presAssocID="{FE1106B7-CB04-4BA4-B06F-7BFE1045274D}" presName="sibTrans" presStyleCnt="0"/>
      <dgm:spPr/>
    </dgm:pt>
    <dgm:pt modelId="{F6894A88-9ED3-4B30-B8C4-28E51E0AD441}" type="pres">
      <dgm:prSet presAssocID="{B5E7BF9F-5D8E-4529-BD67-A819A37BAA41}" presName="textNode" presStyleLbl="node1" presStyleIdx="1" presStyleCnt="4" custScaleX="82927" custScaleY="110661" custLinFactNeighborX="-57871" custLinFactNeighborY="-592">
        <dgm:presLayoutVars>
          <dgm:bulletEnabled val="1"/>
        </dgm:presLayoutVars>
      </dgm:prSet>
      <dgm:spPr/>
    </dgm:pt>
    <dgm:pt modelId="{915D3F5C-339C-490A-8D40-60AC2A1FFD49}" type="pres">
      <dgm:prSet presAssocID="{C5041416-0D4F-4C41-94F4-9B21CA548AC7}" presName="sibTrans" presStyleCnt="0"/>
      <dgm:spPr/>
    </dgm:pt>
    <dgm:pt modelId="{2F66E3CF-7DE3-4D38-BB1C-AF0B8D85CCE8}" type="pres">
      <dgm:prSet presAssocID="{8EF11E98-CE54-48BD-96F5-A4BCCA35EA20}" presName="textNode" presStyleLbl="node1" presStyleIdx="2" presStyleCnt="4" custScaleX="56672" custScaleY="104219" custLinFactX="-1359" custLinFactNeighborX="-100000" custLinFactNeighborY="995">
        <dgm:presLayoutVars>
          <dgm:bulletEnabled val="1"/>
        </dgm:presLayoutVars>
      </dgm:prSet>
      <dgm:spPr/>
    </dgm:pt>
    <dgm:pt modelId="{04F1AC4B-CBEC-497F-9E90-B4A34102996D}" type="pres">
      <dgm:prSet presAssocID="{D368C078-C210-401C-A4F1-9DEE3D2F7F74}" presName="sibTrans" presStyleCnt="0"/>
      <dgm:spPr/>
    </dgm:pt>
    <dgm:pt modelId="{92FBE1F9-F3F2-41F0-AC03-EE114BE7D114}" type="pres">
      <dgm:prSet presAssocID="{83F32536-3BDF-4D5D-AAA1-BF462486A235}" presName="textNode" presStyleLbl="node1" presStyleIdx="3" presStyleCnt="4" custScaleX="56825" custLinFactX="-6040" custLinFactNeighborX="-100000" custLinFactNeighborY="541">
        <dgm:presLayoutVars>
          <dgm:bulletEnabled val="1"/>
        </dgm:presLayoutVars>
      </dgm:prSet>
      <dgm:spPr/>
    </dgm:pt>
  </dgm:ptLst>
  <dgm:cxnLst>
    <dgm:cxn modelId="{2369BA04-CFCC-4716-8EF8-E4C5542A8646}" srcId="{BE140928-6FB5-443B-BF2F-8E8AD38867C6}" destId="{8EF11E98-CE54-48BD-96F5-A4BCCA35EA20}" srcOrd="2" destOrd="0" parTransId="{47190400-E102-4260-B5D2-1D9A8D9C459D}" sibTransId="{D368C078-C210-401C-A4F1-9DEE3D2F7F74}"/>
    <dgm:cxn modelId="{601B6715-8C10-49D3-9251-DFB37B7E9760}" srcId="{BE140928-6FB5-443B-BF2F-8E8AD38867C6}" destId="{83F32536-3BDF-4D5D-AAA1-BF462486A235}" srcOrd="3" destOrd="0" parTransId="{9F230E72-9311-45AE-AB05-173F4CA898DA}" sibTransId="{FAF532CB-2BBF-47B8-BAA1-3B33BA780AC0}"/>
    <dgm:cxn modelId="{37301664-7EDC-4A0B-A9D9-CB2A76899231}" type="presOf" srcId="{83F32536-3BDF-4D5D-AAA1-BF462486A235}" destId="{92FBE1F9-F3F2-41F0-AC03-EE114BE7D114}" srcOrd="0" destOrd="0" presId="urn:microsoft.com/office/officeart/2005/8/layout/hProcess9"/>
    <dgm:cxn modelId="{77C7066A-8C49-4482-BEF2-73559CD4387F}" type="presOf" srcId="{BE140928-6FB5-443B-BF2F-8E8AD38867C6}" destId="{D6B39C79-1C04-4518-A8A7-3A92FFA73D20}" srcOrd="0" destOrd="0" presId="urn:microsoft.com/office/officeart/2005/8/layout/hProcess9"/>
    <dgm:cxn modelId="{3FF41750-D993-4A62-9C11-1C14CDF6250F}" type="presOf" srcId="{B5E7BF9F-5D8E-4529-BD67-A819A37BAA41}" destId="{F6894A88-9ED3-4B30-B8C4-28E51E0AD441}" srcOrd="0" destOrd="0" presId="urn:microsoft.com/office/officeart/2005/8/layout/hProcess9"/>
    <dgm:cxn modelId="{B44B7350-C22C-4487-95EB-CB16BEF318FD}" srcId="{BE140928-6FB5-443B-BF2F-8E8AD38867C6}" destId="{B5E7BF9F-5D8E-4529-BD67-A819A37BAA41}" srcOrd="1" destOrd="0" parTransId="{EF6DB894-0FC3-4346-9E3E-EBE6492A53E5}" sibTransId="{C5041416-0D4F-4C41-94F4-9B21CA548AC7}"/>
    <dgm:cxn modelId="{08B17856-E49D-483C-B7E2-46E761754375}" type="presOf" srcId="{8EF11E98-CE54-48BD-96F5-A4BCCA35EA20}" destId="{2F66E3CF-7DE3-4D38-BB1C-AF0B8D85CCE8}" srcOrd="0" destOrd="0" presId="urn:microsoft.com/office/officeart/2005/8/layout/hProcess9"/>
    <dgm:cxn modelId="{920EC19D-5823-4F78-BFA8-9FBD65823565}" type="presOf" srcId="{0DF41CEF-1001-408F-9AE5-E4B27CF90F21}" destId="{35593A39-F925-4590-956A-C0025875A74D}" srcOrd="0" destOrd="0" presId="urn:microsoft.com/office/officeart/2005/8/layout/hProcess9"/>
    <dgm:cxn modelId="{7E2F5AF3-DC87-4D3F-95ED-DE8E5A617580}" srcId="{BE140928-6FB5-443B-BF2F-8E8AD38867C6}" destId="{0DF41CEF-1001-408F-9AE5-E4B27CF90F21}" srcOrd="0" destOrd="0" parTransId="{95273952-2029-48F4-90A1-42E656573F5B}" sibTransId="{FE1106B7-CB04-4BA4-B06F-7BFE1045274D}"/>
    <dgm:cxn modelId="{A3C16D2C-21AC-4DB7-8DCC-F2FF001A1659}" type="presParOf" srcId="{D6B39C79-1C04-4518-A8A7-3A92FFA73D20}" destId="{06822D11-21AA-40AE-8335-05C53F07A81A}" srcOrd="0" destOrd="0" presId="urn:microsoft.com/office/officeart/2005/8/layout/hProcess9"/>
    <dgm:cxn modelId="{04ED3AAB-7E8C-4118-8CD8-F30889C9E31D}" type="presParOf" srcId="{D6B39C79-1C04-4518-A8A7-3A92FFA73D20}" destId="{569D22E3-AE09-401B-BEF2-98BD81ADD178}" srcOrd="1" destOrd="0" presId="urn:microsoft.com/office/officeart/2005/8/layout/hProcess9"/>
    <dgm:cxn modelId="{A2F2872B-2A54-427D-8DF0-83EAA6B07620}" type="presParOf" srcId="{569D22E3-AE09-401B-BEF2-98BD81ADD178}" destId="{35593A39-F925-4590-956A-C0025875A74D}" srcOrd="0" destOrd="0" presId="urn:microsoft.com/office/officeart/2005/8/layout/hProcess9"/>
    <dgm:cxn modelId="{195D1E1A-22D5-471D-A40E-5E0D6F68D814}" type="presParOf" srcId="{569D22E3-AE09-401B-BEF2-98BD81ADD178}" destId="{D96ED4E6-A27E-418D-BB36-BF0F1D201553}" srcOrd="1" destOrd="0" presId="urn:microsoft.com/office/officeart/2005/8/layout/hProcess9"/>
    <dgm:cxn modelId="{598EF84E-A65D-439C-9CB0-B69BA0BE8FE7}" type="presParOf" srcId="{569D22E3-AE09-401B-BEF2-98BD81ADD178}" destId="{F6894A88-9ED3-4B30-B8C4-28E51E0AD441}" srcOrd="2" destOrd="0" presId="urn:microsoft.com/office/officeart/2005/8/layout/hProcess9"/>
    <dgm:cxn modelId="{B3C7A031-2649-492A-99A1-0470289AEB31}" type="presParOf" srcId="{569D22E3-AE09-401B-BEF2-98BD81ADD178}" destId="{915D3F5C-339C-490A-8D40-60AC2A1FFD49}" srcOrd="3" destOrd="0" presId="urn:microsoft.com/office/officeart/2005/8/layout/hProcess9"/>
    <dgm:cxn modelId="{14EE4184-C4C6-47AE-9D76-D6C4609DEBA5}" type="presParOf" srcId="{569D22E3-AE09-401B-BEF2-98BD81ADD178}" destId="{2F66E3CF-7DE3-4D38-BB1C-AF0B8D85CCE8}" srcOrd="4" destOrd="0" presId="urn:microsoft.com/office/officeart/2005/8/layout/hProcess9"/>
    <dgm:cxn modelId="{700E156F-4CEA-4674-ADA3-C3C1FB12A439}" type="presParOf" srcId="{569D22E3-AE09-401B-BEF2-98BD81ADD178}" destId="{04F1AC4B-CBEC-497F-9E90-B4A34102996D}" srcOrd="5" destOrd="0" presId="urn:microsoft.com/office/officeart/2005/8/layout/hProcess9"/>
    <dgm:cxn modelId="{861CAEBE-4D91-4790-BD7F-56A12E460804}" type="presParOf" srcId="{569D22E3-AE09-401B-BEF2-98BD81ADD178}" destId="{92FBE1F9-F3F2-41F0-AC03-EE114BE7D11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2D11-21AA-40AE-8335-05C53F07A81A}">
      <dsp:nvSpPr>
        <dsp:cNvPr id="0" name=""/>
        <dsp:cNvSpPr/>
      </dsp:nvSpPr>
      <dsp:spPr>
        <a:xfrm>
          <a:off x="5" y="0"/>
          <a:ext cx="11540353" cy="4824247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5593A39-F925-4590-956A-C0025875A74D}">
      <dsp:nvSpPr>
        <dsp:cNvPr id="0" name=""/>
        <dsp:cNvSpPr/>
      </dsp:nvSpPr>
      <dsp:spPr>
        <a:xfrm>
          <a:off x="0" y="1355835"/>
          <a:ext cx="2003766" cy="20705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Команда выбирает одну из предложенных задач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(29 ноября)</a:t>
          </a:r>
          <a:endParaRPr lang="ru-RU" sz="2000" b="1" kern="1200" dirty="0"/>
        </a:p>
      </dsp:txBody>
      <dsp:txXfrm>
        <a:off x="97816" y="1453651"/>
        <a:ext cx="1808134" cy="1874915"/>
      </dsp:txXfrm>
    </dsp:sp>
    <dsp:sp modelId="{F6894A88-9ED3-4B30-B8C4-28E51E0AD441}">
      <dsp:nvSpPr>
        <dsp:cNvPr id="0" name=""/>
        <dsp:cNvSpPr/>
      </dsp:nvSpPr>
      <dsp:spPr>
        <a:xfrm>
          <a:off x="2118692" y="1332987"/>
          <a:ext cx="3691191" cy="2135423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Создают работающее изделие, соответствующие требованиям задач и изготовленные в указанные сроки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(1 – 13 декабря)</a:t>
          </a:r>
          <a:endParaRPr lang="ru-RU" sz="1800" b="1" kern="1200" dirty="0"/>
        </a:p>
      </dsp:txBody>
      <dsp:txXfrm>
        <a:off x="2222935" y="1437230"/>
        <a:ext cx="3482705" cy="1926937"/>
      </dsp:txXfrm>
    </dsp:sp>
    <dsp:sp modelId="{2F66E3CF-7DE3-4D38-BB1C-AF0B8D85CCE8}">
      <dsp:nvSpPr>
        <dsp:cNvPr id="0" name=""/>
        <dsp:cNvSpPr/>
      </dsp:nvSpPr>
      <dsp:spPr>
        <a:xfrm>
          <a:off x="5900586" y="1425767"/>
          <a:ext cx="2522546" cy="2011112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Снимают видеоролик, представляя решение задачи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(3,5 мин.)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8760" y="1523941"/>
        <a:ext cx="2326198" cy="1814764"/>
      </dsp:txXfrm>
    </dsp:sp>
    <dsp:sp modelId="{92FBE1F9-F3F2-41F0-AC03-EE114BE7D114}">
      <dsp:nvSpPr>
        <dsp:cNvPr id="0" name=""/>
        <dsp:cNvSpPr/>
      </dsp:nvSpPr>
      <dsp:spPr>
        <a:xfrm>
          <a:off x="8476034" y="1457713"/>
          <a:ext cx="2529356" cy="192969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Представляют разработанные изделия к оценке экспертами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20 декабря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21 декабря</a:t>
          </a:r>
          <a:endParaRPr lang="ru-RU" sz="1800" b="1" kern="1200" dirty="0"/>
        </a:p>
      </dsp:txBody>
      <dsp:txXfrm>
        <a:off x="8570234" y="1551913"/>
        <a:ext cx="2340956" cy="1741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BBEC0-1AE1-4742-8B6C-5E4B13DBD06F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92090-6B59-4227-9A04-19E6A53B6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6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5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68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3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2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27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9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72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97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5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94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8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11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76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11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10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85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98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19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52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1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4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58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47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07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91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43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7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6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30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8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66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79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28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50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62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31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48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97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8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5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1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65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95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56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511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43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1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7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0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3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9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CFBB0-0007-4212-8561-8AB1A63038D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C9692-EC90-41C8-899A-46312B655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1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6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FFA7-CB29-4460-9EFB-67C917F287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8C5F-4F2E-45A2-B39F-0476672964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mailto:tochkarosta.mousosh4@mail.ru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WDfywkHU4Vw5iPbK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chkarosta.mousosh4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sveti\Downloads\загруженн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15374"/>
            <a:ext cx="4962096" cy="3644885"/>
          </a:xfrm>
          <a:prstGeom prst="rect">
            <a:avLst/>
          </a:prstGeom>
          <a:noFill/>
        </p:spPr>
      </p:pic>
      <p:pic>
        <p:nvPicPr>
          <p:cNvPr id="11" name="Рисунок 10" descr="TOCHKA ROSTA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513" y="0"/>
            <a:ext cx="3974354" cy="14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vecherka.spb.ru/wp-content/uploads/2018/11/3.-Technological-Advancemen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8594" y="3493788"/>
            <a:ext cx="4768089" cy="3177979"/>
          </a:xfrm>
          <a:prstGeom prst="rect">
            <a:avLst/>
          </a:prstGeom>
          <a:noFill/>
        </p:spPr>
      </p:pic>
      <p:sp>
        <p:nvSpPr>
          <p:cNvPr id="1028" name="AutoShape 4" descr="https://edu.tomsk.gov.ru/uploads/272/d16ed5b9ccba51eea066860614061327da358059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0" name="AutoShape 6" descr="https://edu.tomsk.gov.ru/uploads/272/d16ed5b9ccba51eea066860614061327da358059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9575" y="1800086"/>
            <a:ext cx="871296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турнир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«Инженерные старты - 2024»</a:t>
            </a:r>
          </a:p>
        </p:txBody>
      </p:sp>
      <p:pic>
        <p:nvPicPr>
          <p:cNvPr id="12290" name="Рисунок 60" descr="https://pandia.ru/text/81/437/images/img1_15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66084" y="78275"/>
            <a:ext cx="1830599" cy="1785950"/>
          </a:xfrm>
          <a:prstGeom prst="rect">
            <a:avLst/>
          </a:prstGeom>
          <a:noFill/>
        </p:spPr>
      </p:pic>
      <p:pic>
        <p:nvPicPr>
          <p:cNvPr id="12289" name="Рисунок 1" descr="Logo_RCRO_new_цветн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464" y="228600"/>
            <a:ext cx="1571636" cy="1609714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23319" y="210633"/>
            <a:ext cx="3125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СОШ № 4 г. о.Стрежевой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4" name="AutoShape 2" descr="data:image/png;base64,iVBORw0KGgoAAAANSUhEUgAAAiYAAAGUCAYAAAABJOmlAAAAAXNSR0IArs4c6QAAIABJREFUeF7svWewXdd5JbhOuvHliJwzkUGQYhCzSJEKVKRkybJSy22329Z4pmumenqqf/RUTXX/8JRrylXjqu6abkuWLImimESKQcxgBkAiZ+A94OWcbj5han377Hvve3hIBEGCxLks8KUbztnn7G+vvb71rc8IgiBA9LjmR4C3gWEY1/w4XLsD4Ienbl7iEHzQ1wFX1z2nz+MST7/89HOP29V1nh/0/K6e151vPK/Wsa4+ros9xot93tVzZWY/kgudx2x/N3zfD6IF6Wq/tFfy+C5xYdEwNsIwV/KiRO8djUA0AtEIXLMjYJAxuRCiuWZH55o48QiYXBOXOTrJaASiEYhG4BMyAhFj8gm5UNFhRiMQjUA0AtEIRCNwLYyAMCbXwolG5xiNQDQC0QhEIxCNQDQCV/8IRMDk6r9G0RFGIxCNQDQC0QhEI3DNjEAETK6ZSx2daDQC0QhEIxCNQDQCV/8IRMDk6r9GV/gIL1H8eoWPJnr7aASiEagegWh+RvfDtTcCUVXOtXfNZ5xxFPiu+VsgGoCreASi+XkVX5zo0K7QCESMyRUa2OhtoxGIRiAagWgEohGIRuDSRyACJpc+ZtErohGIRiAagWgEohGIRuAKjUDkY3KFBjZ622gEohGIRiAagWgEohG49BGIGJNLH7PoFdEIRCMQjUA0AtEIRCNwhUYgAiZXaGCjt41GIBqBaASiEYhGIBqBSx+BCJhc+phFr4hGIBqBaASiEYhGIBqBKzQCETC5QgMbvW00AtEIRCMQjUA0AtEIXPoIROLXSx+z6BXRCEQjEI1ANALRCEQjcIVGIGJMrtDARm8bjUA0AtEIRCMQjUA0Apc+AhEwufQxi15xFY9AdbNswzCu4iONDi0agWgEohGIRmC2EYiASXRffKpGIAImn6rLGZ1MNALRCFyDIxABk2vwon+aT1kDE341TfPTfKrRuUUjEI1ANAKfyhGIgMmn8rJeuycVMSbX7rWPzjwagWgEPh0jEAGTT8d1jM4iHIEImES3QjQC0QhEI/DJHoEImHyyr1909DNGIAIm0S0RjUA0AtEIfLJHIPIx+WRfv+joI2AS3QNXfAR8AJFe6YoPc/QB0QiEIyCMCXeZUWnlx31PMPjxcZkBMNBXVuc2LvAzZn6u/vmDjsfM4z/X+6vn8XBVUe/5P9eHIf9VnqdeP7MgOGJMPuh1u1Zfd655V30/zgZMLnOezjLcQQDMrHCfOZ31y871+wtdRf06/Tw9fz7o+8kEnm0i6vATrS0XuiTR32cZgYgxuQpuC7WYqkBoGNasR1S94M58AkFl+e9+GClMFXKMgH/zATN8jh/AMFUErH5d5XNnAwgXAisaZJhnAQV9XrMdf1CFKkwe4yy+IwEjX2Ci+rnqaNRn8v8asgjQkbEMY2XkY3IV3N1X+yH44T0zC6A2eKep+0mqvAwLgdyIZ4OS823sfN8vb/ymzzk1AfjeM6vIZs4X+Xs4u/RcmO0zqzeZs8aMcE7IvJL4oK5PEHhyjHJEQTifDfV3+Tw/gA91DNWfq8YDqA5b54tV57obZFwusNE4350Ubayv9nl2accXaUwubbyuyLM5kb3AhWGQuZoOTEyon/VkJ9DQD70GM/BJcAgBig5y6mdPXsvnTE6No1Qqob6+FvF4XP0eAQxYsCwnfFv1XgG8qnMNygEMEqwrD4YqQoMANshqEPNMi3gCuML35O4p/LMEoXKQ9EFgMi24EIzwBDWgMtTPHhhS+b0GXpCyYNuYDRRdkcsVvelVOAK8z+W+PaenngYT0xkSI1DAxAjvN/V6X4F3cN646nvfkAXbMB2Ypg3fVWBCzzvTPreZn9y3nif3Kf9VL9ycf4Hny98de/rfNcjQ89c2w1iggY5VYR05H2Y798BXGxK+VOYXNyaGIfNevz/HAOH48VT13OIp61M3/AAl35N5Zlk8Dh8MO16ggIrl2NPuiuqYdDGgwQ8MGWIrREqESJzpGjjpN6+Of9M+8MMnsK7Cu/zaOaQImFwF11oFCU8mpiIzKkHunMBExU0JRsViUYBHLBaDFQYrX5gTtdgzsI6MjGDnzneQy+Xwmc/ciJaWFriuC8Oy4DgOEOjAUgE509IrDF4Shc8GJgpuKGCiH2aZ460AE3l5FTApPznwy7vB2S5HoAEXTBkjWYDCXSsDF8/RnoWruQoubXQIH9EIXAowUYueBracfZ7cf8Jc8Dsu3Fx1Q8ZE5pAs2FzXDQEmXODLi6VJFnL6wjzrfVwFZDRLogGCJcDbQ6A3GaY6DrnXha2pfF9e9Gfx6eH78cH3U+eh5gc3PdVAqhrEERjB8EIQUJnDMwGFPmY9+zizDcNWTIdhTTtegXdVG6YLeQrxenBuV/NRETD5iCbPVfgxETC5Ci6KDibVmeyQVK0cnQ5qRCKcveWUhQok3rR0kFHehZm2Bcav4aEBPPbYozhz5gy+8Y1vYOPGjbJLI4DhDsgwY7OMRAWEnGs/KPhIDskSXuSsjYs+Lg1oyjSxUo0Iugp3o9UHEP5FYSGeQHi+BCnTH5Vd61VwKaND+JhGoAJMLnLrLDctl0NXpTqDklpYDTKHBjxXLer6ofk4SWeYgG2pnUF5sRc2Y/bP5gKtgYU/w/hPARMyGNwGKIagAghM+Z08QqZDNjB8P9MO2ReCKhKLGlhUjlkzqPorX6fZVGFuSKD4PrkPyLwyOCeZrqqkr6bNyWkbpspx+l4A29SM6/SNVXl8znNfyKdVMcVqhp8rxTb7G10MK/Mx3ZrRx36AEYiAyQcYtA/7JbITYZCoCm3nBiayPakCJmpHxQBWKhUkYNmkhJkCMnwwEPqBi7GRETz++OPo7OzEQ9/6Bq677jpF5YI7HVMCg6ZwZzu/mZSqfk6ZPhZ6+OzQXGZIQqq4+nV8hVDoQjfrZypIMjPQlHPhcurVEr6QFQqZog/72kTv90kZAZ2CvEhgUr4RPfhBSVIZgn/JvZG98HVKVaVemO6QBT5M9YCpV1OlaCSVYRHYV+/3KykjNc9CLUn4uWV4HaZVXKaUBGBUp2qDcG6ozQMfhCqybOunke0IPDg8No8gSzkey/yhzkzRGSpehLozeQMNPkxDYoTHzzeZig2ZlvA4JbYErvrskKHhfLVCjZoeRsuw4HuanZnOuujzP++dVKUxqU5h6dT29Dl/9jtFwOSTMk8v7jijqpyLG6cr+iwNTKo/RAMTtdzPIurUi3NIOzNACiVt2LCY7+aCD08CJ6PT1MQknn3uD+jr68OXv/xlLF68WP5G6joWiwtAmCkyVcdT0XLMNgjT8MQsT5iZulEBuqJf0bl9o8yIqPy1nLPE01Bs51eL8/SOLtQVMKCWNTJX9FJFb36VjsDMapNLOczAd0NA4IPrvNx74GKs0jmyKPoBbJtpCxOuy9+phVqBAAKG6YBIL66zHQdZCs9T4JubCOEsfLX4B8JaqIewNJ76fElzEACFKScNLDyyIKHmhDoQmbEhuJHZzUMnK+L7cvw8Xv6e76sAlQWYtgAT9ToFTAJuVkJGiJ9PIMKHT81XKIrVcck0LUkdyd9DVkaljypC2TJzosW2M4hPYUXDh6RwqkZB3rcqVXvWpk2i1IUE+he6Iy4R0F7o7aK/X9YIRMDksobvw3vxuQLr9Amnd4UiM5VdjwYGKhDqjZDWtweiI5mamkJ312m88MIL6OjowN13343t27ehsbERTiwhwciEypGr45g5SVWOfbbHbMBEK/4lSM4IRBWJqgZcSpCntSs6X61AiarI4d+UBsCT8CTvSXAT5s0ZRBUwiYLLh3dHfrLe6XKAiU/wXiUKhUGQwOW7BNcryH1H4SlBsmnFYJkUjisgr9I/IWt3rjkSVt1owFCtHSHN4PtFBH4pnAOhxssP4JZK8AslEay7hmJnvJIrzGjgevL7TL6AbK6AQFIwMytmlOhdtGSGgUQiofRkPLtQjBt3qEuzQHDGv8VjSdGq2bG4ABklyDfgULNCPVoyKV81KJGKI8sOAY7SmVS0KNPTOrPFA3WXzWBzBGjouVyp+Ku+I6tjjIpYl3MHzBbzPln3/6ftaKNUzsdwRc8SoQlbUOEWptOSeiegt3LhLq5K/KnyxAwgKl/N/QVTOZnsJLq6u3Hw4EEcP3YMR44cQW9/D1auXCkaE6ZzVq1ahfq6RthlKlpN0uoSR1nwfQa9swcr0Cr6GRS0fubMnaOmmivvpI5dlyvKbk7CTLizC59oyS6K56VodSkvZuUQmSGTATEeAZOP4V7+NHykMCBClfhSXUJAkstPYGJyGAMDPSgU82CqgmxkY1Mb2tvnIRGvLadZhDUJq3j0eMwE8krP5QvzIKwF0yelErJTk/DcLAw3i8zUGLLZrEoP+R4KhQIyE5MYHx/H2NgYcoW8MJ+ZTAYlAhL+nCkgk/eQD2wEPMYyi6MEvAQlBDB8T1biCTBh+oaAIgBsE4jbFmpjDlLxGFKpFOrq6pBMp5BMJuX5Nak0amtr5ef6pmbEa1JltiWRqkE8kYRvOkik0mXgU0696LTSjPTzzHS0jFuVDo2al2rWRIvdK3FFfecb6i8fBJjMljL6NNzPn4ZziIDJFbqK56Jyz50rrc7LhvuIaYJW5nq5MKsJLKRBVfktJ7pQviGtOzE+jj179mDH669L+iaZSGB4eBjZfAatra0SsBioPvOZz+DWW2/F3PY5oqzXjIV4NvC/MJlNoDNTFKfy2FXVCXIMFU+VaoBVGY/pAMdnuollmWF5sqatCTi08E+oZJMfpXwU+BdTIj9pbgOmEQPrciLG5ArdzB/z284E8nq3Ptscq2YjZv5d7+bL4KG8uyfApcbEgOv7GB4ewvHjR3H4yH50dnZgYnJMyoO5MC9ctBgbN27GurXr0dDQUK5G0YBbswXVIlbONVbD5fN5+UeQQNAxMTGBkaEhTIwPY3JyDH09XTJXCU5kmjPF42qxK1NIrvzjZzAFRKbD87kkW4CdlPQLfydi9qp4oGNCuVw5TAtJmtd14bslGF4RpkXtCMEN5yg3J7QaYJxhKkjpXOKpJJI1tYjFbNTU1WLJ4mVob5+LeDwp40EWlsyMsC62DSceLx/PzNuoWpw7vdqPupewzJnARkaiot+RqioeV9n7qcrjZZr+rEqgW1UhNPM41LW7cFXVxzwNrqmPj4DJFbrc1UFRByvtYVAdaCvU50w6Qqc6lI5C7cgkJKufwzRGOegYhgQ81y9J0Hv3nV146aWXUCiUsGLFCqxevRLvv/8+BgcHce+990qwePPNN9E/0IstWzbhzjvvQFNTEyyLeWgW32oxLBd+UroqUIguRSwqfXkPBjFVFqh2ggIoqMcjmLDscvFQmVAJySG1gfIkFVUKfFD8pz1LJAyF2hkGRS26k5y17I0YivkdhYlKchuTaoro8WkcgdkZxlD0XWVeps+d94vWVVSXqarvK9UenEN8uF4Ovp+VOTU4NI7du/Zi376DMOCgtbVdGATXLSKXy2BgsA+uW8CGTauwdetmtLe1CDBG4MC2EgIcCCzcYlGlWnJ52RAM9PViYmoKAwMD8o+sB583OZVD1vXhO2kYTrwsXOWxxuOxMmvB9+V842JvOyYcx0DcsUXbEXcU22GHwtdq1kR/z/OUlJCrtCycS67viV4mWyxgqlhkfRICL4DnuygVXbheCW7JQ7FUkK9+oABVSVJDCrgwxZMwTSSCElobG9Ha3o62tjY0NzcLSOHYEaiQiampqZGvPActxC3PbdHZqHkvjJJLzOTCchhjONutaeXH3ETpWESQpgCpcK8qSoaOs9oPRdJgnlfW2Sidj/KWoWg3Jint6HG1jEDk/HqFr4RezHUw0IKwauZEARcK0TjZufiX5KgYR8vAhbyCBJ5qUdl0YSyfW3ILAkCefOIp8Te54467sG3bNliWgT/+8Y+yS3vggS9K4GCAfO21V7D/wPvYtHk97rrrDrS2tIMbKYrzmEuXFFNgqmASUq2qbkYdj8fcuFQTKEAjZmthlY0wMJrFCY3i5JyE9qkYYtG4qcQ0M3PX3LlKtQ69IagpUUZLkqJiSWFgwZXdkhIeUh/AsJXgLvEKX8vo7T+eEaim3PU8mjl/9EKj/XzKFSRy/7mw7ZjyCqoSZyrhKvfdBfheVkDHK6++gf37jmDunEW4/ba7sXTJSlkYuQhPZSZQKGSwb/9u7H7vbSxZOg933XknHLIVvo1c3sX46JgAETIf3d3d6O3tkzRMsVhQ5flhdYttmogl4kil62Cl6+E5dYin65BOp2UB5z8yELW1aVnMJQ0TjyERiyMWt5FIOnAcCzbjhgk4HgW8lWo2K7CUYJYeK1zsqXeVjUvo+2OGKhrXR4EbA8NEnn8vlsrMDtkdghnGjNHRUQEKmcykxJVcoYixkWFkxidglIqIFXPITU0IM6QBAI9Z/+OmZ+XqVVi2ZClq6+uEUSEDxfPkc/S1UIJcmtjx2pjwPDd8P/U7fZ2t6vLk8Bz13TlTHEumWZVYh3qVUPPD82GqSj4L0cbm45nds39qJH79iK+GZk90YNV5YB4GJ6tC+2EFSjjhqlMoquZfBRsdsBkIikVFETMoPvvss9i16z3ceOONuPeez6G+vh7jkxPCoFD8+sD9X8C6deskwPT1duHFl57D6TMncP/99+GWW26XxZ+gwmUVZQDZ8ajP0kBJUd+qaiHcoYhVtQXDt+HRydJXwMGxnJAODoOmaHaZimGQVr9jet8LrND6mkDDhWPQbIqCQJZl0ryNqaUYAjjy3CJfS7bG88EgnyTg+YivZfRxH+0IVIORaoDCBYZgngscH9rYq8yWEFCHImp5nbZ2F8CrKmKKxSns378XL738KpYsWYrP3XM/Ghqawl252oFzvpDlGBjox5tvvo7DRw5i6dKliDkJjI6OY3hkFKMjI0oDUioJmCeo4OLH13MhbmpullRqfV2dAI/2OXPQ1NqGRE09LFulP4TlIEdgC2+pqmiqynXVqFdvSkxUL9Qzr4q8OuzDQzZzpi8bF24dc6oys+pTwmob5QgbwA1UKolsy+TkpNK8TIxjuL8PgwMDwsgSyHCsCGz0VzItrCAq0QwyCOTcOXb819TcKBqWuXPnKkG+Q9DlIGarcZPYE1ZB6Z8ZY1RKSwlvdSyZrs+rjER1DBWtTyjg1SyN2oRFj6tlBCJg8hFdiZlBVX+snmgiWLUUfclJzAmmbeM5ubW7a7FUku9LbjE0SFMTdHJyXNxd+/v7sWvXLgwNjeD666/HyuUrJIBQOsq/nThxAuvXb5SAwN1NKhnDqY5jePudHbjpphvx2VvvRCKRRjyWlhDu2HEJGtylKdAkjikiQGW0YJAT2lwqAkxYhi0usrTuVqJZgg+mXJSdgkhdpbqGgVVZZcv7MpfuMdddgmmWgOwY8tlJmJaPWLoWMGJwfQdmrA5GvBY5z4YfepdYBpAIfec+ossZfcxHPAKzzZ/pehKv7CvC+SGgONwN855V92AF0Ot7WZXT+xgc6MMzzzyD/sE+fOlLX8SqVatVG4fJSUl3jAyP4ejRoxgeHsXo6BiOHzuJgYEh2fFncllhJNnqoaWlTTYCihGIi8PywoULsWTJMpnPBPl8rpI8+HBCIMLFunpRFXAlegmlpVIgq1J1ptNQ1F5QW0LQPtOTnvNNF+ZLEX6on9c6VJ0epv+JIYxLaA1QLWSvEtnziFXrDAOGtsMPgYNa4MljcoPhI5crYGiIaash9PR0oaurBxOZCYyPjGNscgylfAlFrwi34CKTzwh7RFH+mjVrsGjBQrS0NKOhrk6AXTKeQE06KeCTzCnHthw3PR8m2TA59Nm3Jjxe3hOMqwSHBDOMs/yqU36Mc5FG7SOe1Of5uEhj8hFdi2qmpDqgKmqypMSdFN+53L2p3QaBw2RmSqjg8XFFk46OjWFgeEh2Jvw9d2eJRByOBDvlCDk0NIRcNi+7D4IKNQljstvj89Np1SuHx5HPZlBy8/D8ApqaGlBf14xkksAkhba2OZg7d77Qyy0tTSJ4S6WZL44jmYojFrNgExWEeftSiSwH0z4J2Jaa6GXxLHc1XATEF0J5qzAwmibpkgKQn4CXG4Xl5gB3CtmBLowN96OxuQHJ5ha4mRKyro1E6xLEWpbCM9Mo+k5Z8BfTDcg+ousZfcxHNwLnAvX6CDh/CGo5fxR7WJR7not5WZNhq3SBTuXIMhYuwK5XRFd3r6Q1CZTvu+8eWfiY6jx9pgPdXb3Yt28/urt7Jb2ZyxZhII6amnokUzVoaq7D/AVtmL9oPlatXIMFCxYIAOF7SSkuU55uUGFEyYHQpIxzJ5z/al0N7e6nDa3aeJTHQPv90HY+3PUr2zWmPioC9erzUyBsejltdQySJGj1Z8y4tPLagAwoRakKyInGo0oTImaOnNtuyKr4LK1WjtCSAg5MEd6PDI2ip68bvd196O7tQveZHoyOjyCTzwmry3LodCKJ5pZGzJszFwvmzcXSxYuwYvlSNDc3Ip1IVzYzIoa3VArYikvKV7Nl+vw1s0zHawLLZcuWYf78+WVBrgiFw7qeCJh8dHP6Qp8UAZMLjdCH8PfqyVLNlDCIkvLN57PI56YwOT6KoVHFevR096G3txeDw0MCKBgbCCZizMc6dHdV/yjaYh66vrZGdojMBR8/fhzpVA3Wr18vtHEqVYN8vojXX39dwM3GDZuFSuWkZGO/7jOnsf/AHgnm7e1zhCXxPENVBwSqGoCPZMpBY2M9Fiyci0WL52Hu3HbU1aYEsBC88F8slhJwQktvMV6yHBWcQopddCPlymjmijJAcRyY6sVU/ym4UwOI+3kUxvoxNT6I+vo6pOvrMTlVQtGsQd2C9YjPWw0k58Kz6hAY3C1ZURO/D+E+vVrfokznzzDs0iCDQLdYyGJwqF/mDucA710CEe6QOQfIWpDJ4Byh2JHvKSmAQKWBTnedEcZkfHwUq1evwuDgkCxkZBjJmHBOMLVDwE7gvmjhcmElC0UX3/r217F+03Wq3Disiqme5/wsEZQLDqHgVLEOMScGl2wFfVLoGRL2vpqZ7uV7lUWiVc+pBh+ViqNKjx19DNWly7M2+qMOh8KtkJ8RTYruWB7225G0iZRFV1LNYjpLQCOAUKWutIaubKUfeqboGKLBIj+L16inpwcdZ07L+PcPDGBkcAgjI0OYHBsXvVw6mUQ6GUdTYz2u37pF7A3mtLWisb6hnLqjFN6Kxcu29tXMk4BCz8M777yDRx55RFiZu+66S75qsKbFtREwuXoiQARMwmuhad6zL03FWnrWy6Y3IrNZnIYvUIrw0CDJU1Uzk1NZDI8MSvplcKAHXWc6MNDbI/lZoUVtR3LX9BOor29AXW2DBNbG5iYBFTX1dcKGpFO1SNckkUolhGXZvXu3WM/X1zfiW9/6FpYvXy7gggzLr371G2FTvve978uuTnUI9fHernfx8K9/Jemd++67H4lESgAT6equrm4JNtyFjo0PY2xsBNkcj7Ek2W8DHtraWrBu3RosW7YCba1zkUzWojZVi5p0bShoVQ26JMCSXBbr7wB+MYtSfgBmtgf+xHGMnjmA7HAv0mYJiSCPUnYCMQr4Y0mUfAdWug2J1pVwWlciqF0Ko3Y+EG8ScCIpJAV/wq+R2drVE2Yu5UjOvn66ZFUverKAUufAUlevJPfk4YMHsGvXuyI4JUDmHOG8m5gYEzCyet1aSW0uXbRYdvtMa7DSZoS79ewEDh/dh8effAJjYxPwPRODA2MCQlqa2pGI16C1tQ1r1qzG6tWrsXCR2nFTs9XVdRoPfftbWLRkCbxQYKq1D7K4a0A+w3hMiTu1q3JoAzCLIaEkPKvYDOnlHQI0VY8WMiqhc+xMjYVUAoZ2tgJeyGJK2pM6MMWwCsDR8ybsZcVz0bPJpQGiHwgrK9b80rRQ+wyF7rfSK0uxtpKqFTG7EsXz+DVQKTL1wjRbaI9Ps7iC68F24sIO93V34dSpE+g4cRI9vV3ITk0hn50S0S1N4FLJBFYsXYYNa9dg0aJFwug2NDVLjKDJIo3wZopcySw//cxTePjhh1FXU4/77rsP3/zWNxRYpJeLQ22f6lh+Lo3KpdzB0XMvfwQiYDKjC2Z5lxGWn+kgqHYnVTt/KZfjhPWUBbw8IWxIF/6oghIEiExNZTEyOlpW65/u7kFXVxf6+3sRdwzU16Tkfea2tWPB4kWY0z5PyncbmprQ2NBc9gZgUz51TIaYNNGwiYI02lGbjomB3j787vHH0Nfdhy8++GVs3rBRLKcnx8fx64cfxtjwGH7w4x9hTmsbmD/KZSbx+9//Hm/seB1f+MIXxBWW5yk0cdhRlQsDgcnQ8AD6+nrkmFnBMDDQi7HRYVUeqRplwLaSaGtpx9o1a7B21Uq0MBWTTCKeTIHECelrmjr51NJkBlAcOo7iyEHYuZNwxzpQGB+B47uIcyzdQlhRIegEdk0z7No5yMba4detQu2irXAalsM106H4r7q1vf5e580vf7JE73BlRuD8qRqKvEM3VBF9M12hqmv4L5uZlN3wKy++JIBk5aoV2LRpE+bMaROQf/p0B/bsfQ/HT3aIGPyGbdcLoKdYlamak50nceTYIRw4tl8E5AQlMSeNeXMXo76uFauWr8byZSuxYtlK1NXXgNOCeisCkkceeViO4cc//jESNbWKHaSuI7R7Z+pDzVU1boo5Ca3d/YrnEOUjAjgkYGgEb8BjaiS0qLdC1lFVvGmLesKMinC17Ios1vFaNKoaegr8YJULU74GYIWu0aL2Cnz5WcCER/M3A4ZjwWMpvzQ6tOBQNEuXWi+vgInNLQlTQEooX7EXUFYGBvsPhefMGMj3tByym6rKzvBL5Soi2uGX/NA9NvDgFQvITE2In0xX92mcPn0aHac7ZXPFWENw5BcLiJkmVq5chc2btmIhq31qa9He0opkKhVCNk+0LAcOH8Bjjz2GQ4cOwS0UxT7h+z/6obTlSMSevvhMAAAgAElEQVRZvuyUe4XpDWo1QInAypWZ9+d710j8KvX9qvRViaEUzcoFlIwAH7peXqN/1eLbCs2SSqhJs9cM1eq0tlZGQAXPxdgYBaljONPVg1MdXeg80yU7ugLzqLX1aG9vRVtLE9pam7Bwbpuo0ue0tyNB2+dwh6V8CBRFOvOh/WLFaEgacdF/oIjXduzAI7/9LTZs3IhvPfQQausaRD3/m98+jL6eXnzv+38mArOS56LzVAeeeOIJoau//e1vSw6WD6G5q7qRSgfUql0ZqVvRwEyMYWBwGCdPd6Ojqxs9vUMYHx1BUMihPmVhxaJ2LFm+EC1z56GuqRmNTfWoTcaQtH2YuX7kOt7BaMcOmLkjSHjjMFyiFv6Li35E0cqeOGMK/Z1uwERQh2LdWrSuuxf2gu0oGvUwzcSMcZo+XmcP38zeGhHD8tGHn8qCbYQ5Bp1qkKsnaYtQXyGVasoVWDQlYe+kIwcP49lnn4cdSwlFv2LFMsQTnJ98OR1PSxgY7Mdrr+7A/v37hSmsqanD4cNHMdA/hK6+HjEBS9alEE8mkM3msWzJMnzroe9i2eJlSCXoclplSup74meye9e7ePXVV7F161Z8/v4vhH10PtgI6qoYVr6YBVXm69smXMuFi6JAEocaD9arearpnmHzHAOYBsfCR8ljGsmB5RoCHIqmK9U8hmfCKHlwQg8PN5EUryPH9ORz8oGJousibZmIBxaQNeHRsiBhoOgYmApKsGCjzrMR45j7ORiOB88Ciuy/gyQs6jvEGTpkHFhJFxQRsKxPjAEIshLSuVlAkRXAYWPAwIXP44cND3HV5wsuLLIyoR0Bn59xXfQOD6HjTC+OHj+GwwcPYbCvS8CUScO5oou6VBLLli7FZz/7WYlhDfVNcOI2RofH8NTTT+Kpp56SYyGrTAbt5ptvxte+/nURJZOvYqsBxkBuwCiu1axLNbP1wa5u9KoPMgKRj0nIaugdGCc7QQl3MTQa4kOVEyprZ6Jr2rdrsCB9NMR+o4B8LoNirojR8Umc6e7B/oOHcPTocUnbwI7Dsh1hE9asW4sNm7ZIkGQQ9Usl2Y0k4o7yCwkfs4KRGer9yq7EFU8RgigKvVgyzE7C27dvFx8TTrbnnntOgNF3v/tdYTEOHz6MPe/vk3TSrbfeJjtKpov4EJOj0ExNW92rHZ9uXKZoW3Gm5K7LspEt+hgdm8RAfx96Oo+hr+MoBruPY2JyBJ4dQ7q+AYuXLMTKZfOxam495iVzCPp2I9f9LvyJw4gjC7gUzNrwTO56YmI37/CaBFMISjlYjoOC1YhiwxrULb8NxsKbgPQSeEYtDDMRLl6yPZw2HyJg8kHCw0fzGtmlzgQmYY2rdN3mPAwbPyrA7oOCVaYlX/rjSxgYGsXtt30OG9ZvhGmxlLUA2zEk5chUztTkhLggv/Lyq8JYKs1IEjV1dYjFk1iyYjnWbLhO/DVOnujA8NAQbtz+GdlZN9TWyUJmSeqHwD+vHJVfe0Uqcu793Oexdu3acpXKpY6YkCRhybLIMAuEIQZcx4BneygZBVmoHZc6KjbbYwGx2CAL8IJP3xCmVVlq7MAOHEnKFJySbDxsI4EY3ZGzZDpMeKmEbGBsPy+N+wp2DEU/QMwIkPQtWJmwUWHSQNYuIRe4oD691o8jyco6L4fALCJI2PBEcJ6CQZQSxgYhUeDClHQOq2jI7pDXicNjTyvxDGEPZ9WPSDk/E4bEFTPDzyMwCav++FpaA+QCA65pYmR0HDt37sTOt9/CQM8ZuLksSlOTKGUyqEnEsWDBIixepgAKrwtZlqeffho7duyQYgHHtFD0XLQ1N+ErX/8Gbr/7HtSk6+AJsFJMsSo/9yRmRmzJpd7RH87zo1ROOI5iPuQWJZ2i6FZV/kZxGqlELvZUcy9auKRsJMaJVCzlkZF6/hH0dHfj2NETshvr6euV9MXSpcuxfMUqzF+wCO3z5qO1qRlOPCEpHsuhhTQZAcCSNFBFfa+Ruqa5K+K2sxtjqT4ciunh6zixCEoo5iN9ScqS+VgCEYKQO+64Q8og9+3bJ5ORuz6mcCgS1J+nGZNz3WbaeZa7OAY4j3l7Eyj5zG55SPCkSllkxwZw+NBBHDp2AgMjo+g4fQoojGDT0nrcs2kB5gQ9wNgx2PkBOEEGJlkaKXO0YFhJgMZtDFlBHr6bl91ikKiHV7sAaF0Hc/6NcNo3w0gthW/WzgJMtFPubM66KkuvHhFj8uGElEt/l3OncsKOt3QIFqM09VXSjIaPAwcO4OHfPIKlS1fgu9/5vtDxFFdPZsYwMTmO/v5uvPf+LuzeuUvuewIMisCpy9q8eRsWL1qKNeuuw/zFi2CGmwLOczIh/b19Ajy2btqMefPmwfB8eY+erm4BJrwnH3zwQVy3YWPItn6w+0cDE6XLMGEVJCFTBiYuCpKuiXk2TPaFosMxBaniAVSUeSFVbUEMYIm+68C1DHgxTxZg03fEFdkskb3w4cVjgF+EU8pImijvpJEjZxAEcDwLiZyykC+mAuSNrDA2dmAh4SbgMCFEsEG2xQY8MdJVncnpACvvz9Jlpp+EzmWKKPSQETCl56D6O+c53WYJTMjI2oYJm/o62epIW2RJN1OXm2WMM0yUvEBSdIP9veg604ljBw+iq/MkcuPjAhoZ/1LpNDZs2CB6IGr7CGT27n1fGF7bssS5ll83bd6MLz74FWzYuFkE+9x88pprYKJ9cSJwculz+nJfEQGT0NBMp21Uq2+SoAyCniBu0oCsaCGjQNdULuD06mDX3r6+fry/ezeOHTkkgYsTrKmxGfMWLgit4NeitW2OUuuL+6Ty9RBGRuZuaJ4Udg/VrITud6EZkQtNDupYCE4YfHWNPqt6mH8/duyYTGbm1AcHh6WMmBNwzpw5Qn9v2bJF7QrZeyNkSSTvKo/pZYaKQdIlv1zOlTGaNN0jMAmfHjc9WNzllvKqEyoFhUNDOHjkEPo696Ep6MWyugyaS2eQyPUjUczAMfIwjQJ8UsGkoWwGvZRqMS+7ZpWXD+IJlOL1mEq0A/O3o2HZ7bCbNsMzG0JQqZNc6vhnHzvVtC0CJpcbQi7/9QqYTE+tqWsWmoiJAUdoxsf7M0yxUuj99FPPYNOWLbjv3i9IhczgUC9OnjyOo8eOYO/e3SKg5IN+ImxWSa3Xhg2b8KMf/kRSOlRosj8OPTW42HMOsKrn0IGDkvrJTWUEhDiWJQwNxZU0J9y2ZatUiBTDXjYUn898nFtQH86s0NyHjAl5AwIAoxhqUIgxTC7bytHV5uSi6MMkAKF3iQ/LzwL5cXijg8hOFlDbNB+ob4NvW/CtAnJuEUHJQZzzyPcQs01p/2CWMrAmh0Hf91JjC/KxOChwjfG/rGJti8kiiphCLMjCCSyYJW4SYvDI6ApYcIWRCXwLcScB8iy8ZnLEBE5hHy9Rn4imJazmCUuNCTKoO2Eih1efwIbQhs8jIKHzs3I9YldjU3ySeOXdsjle2Ogwn0XX6VN4f9dO7Nm9SyoZ2d6CAIV6FNokiEja9xGPO9Kigxb2ZEN4rbff8Bl86UsPYsH8xQJipMw7dKDj+VQ7xl7+nR69w8WOwDULTCpBgxODIIRupIDLFuTS0MvE2Nio9JN54YUXcOrUKQlEX/uayktSuPre7j3Ys0elQupqatHW1i4lutu2bcf8BQtCKrDSIlyoYM+V0kPbpoiPsUGli1hyWx3IZu4izwdM+FzmRvmVKF83+iLYIGAhfc3Owq+99hpOn+7C5s2bccstt8iOggGV51r2W2BnU9HYKI2JqPrDqoDqfGuZySlbXSsHNTfczdoogX6tJg3WxHUzJmWaoLbEG0bQ8zbGjr4Aa2AvYlN9MPNF2AaNsbKAVUTgkIGhWI5dXG1YnurZQ9FsQPAViyOTbIG5eDsaVtwO1G6FbzeHpcizezZMnxSRxuRig8SVfp5yHT0bAOu+JwJG2XqAniBQJfYE0GQuXnzpFawj67FomTCCx44fQVdXp5QO8z1ZMcb7fOvW64Ud3L3rfZmnX/vqQwJKk8mEwB+2RdCgW7yFiqz2GUP3mS5hTCnYZuqVzS4J6DnPlAeRKvWtTsFe1HiF2JlfuJDyvRz2pCoGAvTJSLhGCYZBjUcA27fhCzBRfWaYxrEKE0DfMRx75x10Hu3Alps+h+bttwHpFFwjj0KpiGKBZckpYWZjjoGAnZLHBlA8shfDw4Oo23IDYgsWIRfQQTkNJxcT1riUyAL+KOKFUWAqg6BUA6N+LvxUPYpinOhJOo0bEsYuWxxlVeNNggc+h+J8lhiLZzNjapiiEZhpxuAGUqMnzEqMwIQhRC5CKAQO/U/4nmUTR8tEwWWKyBNLflb++KUi3FJRzofmkmRIGJPJClMzxK+8PomE0pHweMUqYXJSSsDvvvsefPlLXxHfJu0EqxnqcuXUbK3VL+pCR0/6ICNwzQKTymBVgIlhePAkQCkR1MGDB6X0ljszLvbcdd14403CNpCFGBockV3Xli1bhR2ZO2e+BC2ibq1ZoRZFL+wzWRDFhqidYdk+W/MUoZR/5u9nu8gKiBgCdkh3Vz/068mUMNdK5uQrX/mKBFlVclmUY9V2+NWldnpSVqeTqt9bgEu5RDCQnY1H1oXOsH4BDndKjLA+87bK3ErcLr0+YOgdTBz9I4z+PXAywzAKpHIp4JtEYOUVMLETcJESujhGbkb8UYrwafSUSqBU1wZn8Q2IL7oFSG+GZ7dNs9s+P8sUAZMPEjCuzGvUHFTs3PS6e+klzYU73PU6MQWYCQje3bkTjzzyqLgak+4/eeqUpAE4D2pqU9i+fZsAcHqY1NU14PCho3jmmWexfPlKfOXBr6nyUOlPRcZC6af0Q3deouGXCCLDXTbTrQT7fBCcqBSwKw6lF/uQDQjPU5hG1bOGx0Dpp6H2KSpVYjCNo1ySTY8GhTxeR/QlhlGAMdaHoXdewJ7nn8PImUGs3H4H1n31B3AWLIBv51F0S5gcd2E4CcRryGp4SGQnkDm8F2eefgwdZ05h6Ze/ibX33Y8MPYfsGlj5BCwzQCE+BjvfB6frEEZOnYZrtaJt3Y1w2xYjZziIcQPDLkMhqEzFHBgEkLyOhoUiGQ5uJMS+zEA8YExQni30HSIwYdonPFuZ35WHWETLQ/Bq2EtM2GSHbIxKA3HcSl5RtH2JmFW+HmRKGLsfe+x3klbXjAnHWDnvkhmmIZ8SFBOofumLD+LOO+8W7V31plBvzC4mDl/s9Y+ed+EREPGr3ADXLCIMfQDCwMhxoOEZ1d8vvPA83n77bdk56R4WbO/NIESQsmLFKmzZvFUs3hmkSBtWP2QiVYkwq1kGASXw4JZUHt2OVfpC6PeoRuvnuz5q4qlKGm1dryhJ1R6cj/6+Qfzyl78UOvpHP/oRFi1eEAIS1Ztj5nHre2ImKKmetPJ9oAIz0zWGY0OMR6TEkYJelgU6MDyWUSrmSPpnjB6FMfQmMh0vwxjYh0QxBzuoBXsaO9YUTKsEzw5QsmwUzKSkzWKGD4egi5S76aOUiKFY0wa/ZQNqFt+GRPtt8KzWsPlX1DXnwlP/anpGNTCpdIatPkLNknDF4nwkZf/uu+/i5ZdfxtjEpKRk2OSOlW3UTG3bthULFs5DTSotDCXZgzfffAuvvrIDN998K+6551719qw2CxlSVYas5hFN3vlgOT7vc2VdDziWsjHXv9O29+cbzVlTOlWMiVTPUHzJOOyq1g3UkxKYMB0qmguXAlOTphtK9BpkYQ514tRTv8HRF5+HkfURn7sKa777b9G6eRvMeAlT+RwGBqYQ2AnUzmlGnDB/uB/dL/4BvY/9EsNjo6i754u47c//CvlUCoZTCyPLFIcHLzYMr+8QJl96Aqd27YXZsBxr7v0G4ptuQj5eg1TRR7GQQyYoilYunUrA8ouwvZzSmpgJ+GYSRWpiAhMxOWYlYhbmM6xsFKZMGncq8akIe6WEWYGScgk0Cx65EWLbDgSin4FjqZRvWNfDvzP+MbJS5E/fErInjDmVFHXYi0i6NzPFpd53+dIVePDBr0qxADdpfH7FWbdicHc1zZpP87FEVTmhQZHazatunN09PdKJl//YFI/Bhw+Nnhn4/uRP/gRLlmghrPjJq3K50IdA96EQTWtVZ0sRuIalcLq8TkBHuHDPBAizpVEknlZV5yjmo9LUSmNMYk79PPb6IGNCp0WK9latXhGyOm65J48+Hh14qwWwQtPO6MyqjtVHwJwwPQ4slWP2JPh4IpYzAgdBSYnbVL8SH8FUJzKnnsdkx8tITh1BKsjBzZDK9ZEwc7BsBjYLBcNG0UrIomP5Kkibfkmo4pITRzbehnz9WtQv+yxalt0Dz2ouX6NqIKd1O5/miXy1n1s1oJ15bRR3r3QkMx/6dVxwyPYRkOzevVOE26r0vigbgmS6Bjfe9BkRdlOk7ji2clYNe0uNTUwIKOnsPIPPfe4+0VXJfUGtQ8iSqnSmcj0Vtw2pFlLHJIyGbYtlOoG47mNVLpEND7xapK7n6ay77RnAhPsii53DXToOBPAsVXVj8R/1ox45HEcqUwJwLmRg9h/Hmcd/iSPPPY1Y3oDfthwb//I/omn7ZwAjI75Jp04PwkjWoG3ZItRZAdK9neh44jeYfPZ3csTjW27F7X/1tyg1NAB2DfysA8cswYgNYPLgDnT+/B/RsWsPrPYNWPPl76L53q/CapqDWKaIcbpSmz6SjSnUpBJI+FmYU33w2WW4ADh17TAbF8AVATupIPbUou2ust6n/ZPpFyUtJFovdnE2yeuQUSHTzL+L/RGCIsXBnrjMEggxPhTNQFJwUklJfVCoLeE9QZb7Zz/7J3Hu5XXjtSTgIEjhg8yIpG0kLrH5qIHt267HQw89JOy37qMj4LRs/X+1z7JPz/Fd06mc6sWdtCdRMnvJUOj6zB+eQ1dvj+SztYU0AQqfQxHsj37wZ5K2oWGQI86BZ4VU+YWmhEVHHwrCKsBC5ZO5o9CMwge5tWbqUfR76AWZXycnM6KX4fmxhp/OmDwfHUilb8cHeihgIjoBiuJIS4f7HjImJsEJy3/D7qSyu3GHgZE98LpfR/7Ma/AnT8H0swgKWfFKYGMzl/s7Iw4vxgZ+tIplx2HIZxVKDvxYK/y65UgvvxXx+Vtg1C2G79SW02Z6waCgjQ8NLj/QKUYvuqwR0OBaz7eZ7J8qdw01JKGZmp4jfA0XkzNnuvDOO2+LmJvghPOQpe0LFy+CRd2FZeK2227D+vXXCaNphvbo2amMaKx27X4fR08cx2e234zbb79dniNJVC/UdzhhN8nwTPWxcv4ylVTNfJ5vMPS5zgZYpr2uCpjIVoWLNRkCUgUmBaRcrCmILcqiKcCE6Q+TS3ABdjAJo/cIBh//BTpfeoFmH7AWbsDyH//vqNt8PeAUMDgyiH0HTsKPJbFi4wa0xk0ke46j56nfYuyJX2JiMgPrvm/gxn/zt/DSKQSxOiAfg20UALMXQ68/gWP/+PeIZ0qYqFuKZV/8DhZ89bvIJxtgj+fQ03UGU6aHxrlNaKirQdobB46/hRO738SxEz1YsO5GXHfPNxHUtcGVih0fuWJJNiBJx0acDEphHCjmAG5AKFR1UsjRsyVeA1fajvtwQI8VSmuUMRt1wARo1LPlfdWMT7xPwv5INGWjodpLr75STuNw7PU10ZssAg4btsQb9vjhNSaw/epXvyqVWFpvEgGTy5r+H+jF1yQwmZme0MIqLtqkh5955jkcOnJUaEHuxrhoa0Eo88utbS34zre+jTvvvF361syeBQupYJ3K0T4MVYFP2AbuGsp26meXHM481tmu8rmASTVA4U6QFUYEWaS79Ws0C3R5wISlynI2UjbM/SZ3N4qGNSWwKv8FbpaYkhkHRg6jcOYtZE+/jGDsMOxgCE6Qg+N6kk8PzCSMWA18K6mKEbiD9GlBTrPJevj2PBiN6xBffAusBRuARDMK4uWgzOg0davcOFUZdfT4eEZgpqCw+igUMFZOrgQnWiPFn1n1RpaEotZXX31NSvYpWKyrq5NeJzfccIOYCHJOvvbG68KgNDU1Sofa+sZGee7o8Ii8jovwli3bsHnzVrQ0twjY4IPiTLWBUI9q5ZG+Y0SEK12yPyh4nyVVPgswEfdmKQVmaSxzOh5sVqNRQEPDQZqAWWQdc4gHEzC6DmH48Z/h1At/hD/lw1myBSv/4j8itWEbEM8LMDlw6CSMWBpL1q1DW9xEuucIep/8Fcae+BfkSj7M+76NzX/+NwDLZO0kkHdgGzmgcBJDL/0OZ372/yGRD5CfvwHLH/weau96ALl4HTCWwemOTuQcH+2LmTJzkJrswtjL/4Ldzz6G4fESmlffiC1f/0u0rr8RJcPHRCGHqQw7msfRkIzDKUzA6zuFoZ5OpNL1qJ2zEGicAzeWRobGbz6vjyMlxFTwGEzjukXQOMone2XbKBC0GT4Swsa6yGeyEsMfe/IJEULrJqISF0SbExrBUV/C76nbke7m7BfkCdt27733in0CnYS5BpBdieLHRxs7rklgUj3EpAtLJVfK0UbGx8TD4N13dgrDwODIhl1UcVfnKRlIb7qZZWZfEhtkCXDKwb38kN2P0repgBd24lQ7MYrfZjzKQe/DX0C1+Gt65YCqttHr9QcJuvpcmCP2SdXSy4SkKnd/FOzRtTO056bro5QSmwGs4iQwchpTp3cif+YN+CP7kUI/aowMDOaI+cTAkXJhimlLNF2ySxKA+BmB04yS2Q43vQqlhg1ILtyM1NxVMJJ1MqgEJTwfUvn0JuBxak+CyK/k0gPMhYAv3/F89085TRouCppV0K8TJ1cp1VV6Di4GTKHSg+f5558XvxJeN7J8WkNCLQB3tZr16x/qx3vvvSevIQDPZHJC3RPE8HVrVq8TppMiWEmthq0dRMdAkfZZw0KdVPVj9k2DZhxnY4Oq2ZNzjbqU2lPcKSlgpQkLaJ5mFoUljJE14OLrx+BbMRRZhYKsuCTbZw5g+NF/QudLL8LNGnCWb8O6f/OfYK6+Dp6TxcDwAA4cOIFkbRNWrN+AFttDov8o+p/4Zww9+gt4LA/+/J9hzQ/+Cqivk00FXLIPU8DgXvT84dcYfPxRmDkgv3grtv+rnwLbb0XWTCDfPyyAMahLYsW65UhaQN3oCQw8/g94/w+PomTWwFqwERu//beYd8MdKBgBeseGMT4xhTntrWhOxmFPDmDk/dex68VnYRg2Vm27CYtuvQd+bQtGfQsZxg7qagoF1NsmUo4Jm8BNrPJJgybEeI1jSGBCU7ee/j48+eTjEse50RQ7/DAe6CIDxkF936jWXQYSNFMLKwxpB8ECATJw5VgSm40Vv/S5FL3i4kbgmgcmspCFAiiWoY2PTyKboYCLhjvFsoqb5WeFQk4CcC6fFRp55crlYT18JWgRkOhHNTCZGdxnNs0SHlcelwNMtC9HxZ9DB0c9wfTPM1Mb1RU4le9V0D7/g4I2tjyngROBCfU4lhiliWhPbKfJDNlwaVjHv7kFWFOjKA0cg9u7B8WBPTBFazKCWKkAq1gQTwG6vhoxUrwWPbnFg4HpHatmLoLYInSOxbHzRA6pBeuw/fb7UdPSJhVTCoBRK6Aac01fOC9nfC80Fp/Ov18uMOHref9p12ANVHSqUcSS7JdSKmB8fLxc2s5SfC4u3LkSkLAJH4Wr/J70OoEHQTeNs+jhY8Uc+Z6pGwpkudNtqG1AMp1GU0MDYolEmdrXAkcBraGGbDoMmal3Ofd9cz4AciHGUwMTVUxHOE9g4sM3i+Ldk+DCXKKbrQPfclBgVQpySHtjAkxGfvff0fnKy8hnDaTW3IRNP/3PKC1ahpI9id6hHhw90on6+jas3bAJDUEBRt9h9D32T+h/7JeAlULyvh9i1Z/9JVBfC89iGbAByx0HTryJI4/9AplXX4OXt4HrbsX2f/PvgJXXIWfFMNk/gH0HDyHW3IB1161G3M+hpv8gxh75exx79XkUnGYYS7di2w/+AxKrNiIfFNHZ3YXhiQmsWrEcdYkYYuMD6PjjY9jx6K/hlFws2bANN37/z4G2Rcgm6zBe8pHLF5C0bNQGHlImmU9uTlj9x/GIoWCY4kMTk7YBntg4PPn0UwJQeV9Re8d4pjcmvG/oZyLFCnwfj/3GTCTZtZ0+tqmU3HO0VLjzzjvLDGzEmHy0sS0CJgQmXPDcopSf0W5eNQpTi7L0ppNW36JvDR0olcuqCFyZD5Va/XABPM/1qw7weodVATEXRADneOfQhCpkYhSwqTYOUy/TqQ19DNU+JYrePHvPeM5d3jRbfIraJIMsgMSDDdOnroQ5W7IoJSkfpissiyzZM4NjlfAD2JlxYOIMMp3vYuT0DsTzZ5ByR5H0cwhKBXiBCT9eB9+ugRvYKJpxuFYt6uesRmrxDegdBZ574yDePXgUze1zcPNtt4iPjNLPKAdLtQtV1/Xygd9HOzmvlk+rZjjOdUwXE7jPtYBz7rGzbEfHSbz11jt46623xHmV7Mb8hQvEh+Smm24SUWIqmZ7WFI8+QFZI02sASuBDbRiPKWbHxKZLROihCRgZSwIZBZBMqbRR3WUvLl1TLXCt/v5iANxs46deRxGuL2CczKBU5NDfoxRIYz0/SKBE0zAWuQR51AcTsDr2YOyx/4GTr72EyZyFmus+i20//Tu48+cib02ib6gHx4+dRkvTHKxdtR5pPwf07EXn4z9H7xO/gunUoeaeH2Pd9/4SaKyB75jwvSLs0ghK772A93/7C5T2HkaAWtTc/AA2/au/BtrbMeK56DlzGic7T6N5wWKsW70CyfwozMNvYuDXf4eBfbsxbDajfut9uOHf/id4jW0oehmc6jyBodERcWVNxdJwJobR8cLj2PfkI6jNTiDd3Ia1X/9T1G2/BaW6Foz5BnIlF/WJBBJeCTH6l4jRognTScCzHRQNMqpM87gy35nWY4NFbioJaOX6TmhUThAAACAASURBVNPSEdAqxoRAhMCE37NzcjFfEIaN5ca8NwhSGDcJYi7m/r5a5uun4TgiYKKK2yRQSdmeYcFjvlG8PdQOize5BLlYWCpIEpSlscK2MG1giUBLL3zTzaJm32mdxaBcmJo4JzApp1RmfYYKuDwPPrQGQ9suV8odL8wkaLA2/WPIlKieFwQmQRATWtqk2p1dj40cAqME1/KRB50n2ZwvjiRsxNkCIDsBd+AYRrvfgTV1As5EJ8z8oDTtKwUG8kESrl0PK9EKO90iFHGieSkal2+Hm2xH90gG7+zajd2738TU1DiWL18u4l6WcjOgUJgsgalM1l/4PD8NE/vDPAfNcJzvPS8UuHkP6vfRuibOK+5Oe/v7xDKcpfmsouDzWlvbpUvw3Xd9TnqeqHtXNefjLlhXyZQKCmDQ34TN6WJ2XJ5bDTLU56qds95ciBE6tUusP5UXVHpUnRs8VP6i2Z6Zmw19ntW6pgulSdWxWuKWyv4znkEJeUmAieOaMFwKcB0UTQsZsTEpop6pnI49GH70v6HjjR2YLFpIr78d2//271BobkXWHkNnzykcO3wKc5rnYdvabUiZeeDUThx+8mcYePYxmLEG1N79Y2z63l/Br0vCjbMWKY94dgCZ15/Crl//AlbXEHJGHVru/iY2/+AvENSn0Tk6jPf2vYfRySlct/kGrFy0ELW5MWR3PoPef/4vKPZ1odeYgwV3fhPX/fB/RT6RgueP49jxgxgcHsDadRvQ1DwfqXwWYztfw+EnH4Z/ZI+UQqduvA2bf/QX8OvnYSqWQN71EDcM1LCZIEu2M1kpJTZTdSixdxAtGlhCHfY1IwNV1pEIAK1UU+p7wpJ+PeFll6pJV1oOaEZPm+bx/uQ/srACQKtujA+6jfww5+Wn+b0iYML9vl+Czx4QYQ7cpScHGzqx90SYP58GJJiaEDFrpbdN4qJ35AoozHxcKHid/ybU9upnP0sU/9JLpzLx+Fki+GVAt51w8p4/MM/++fpzlcaEHAlz4bSpphMki4eZoA7MAlzDRR4GcgGtrRNIwkHCM+Dk8/AzI0B+EGbuDAo97yM3cgKOlZc26RN5E77TgMY5qxGvmwvXTKHk1MOvmw+kG+HGePw+hro78eqLL2Lv3r2SfqOegM0LW1vblM10WWCsz6Ri7qQB5bnPkX+52Od/9OFitp3+zDusHEj1H2ZG1rN+r2WgFedfWb/D11WMWtXzqoHJ9OMJxy30uzHCTtnUgNBNef/BfXLNaIiVKxTQ3t4uwPK22+7AssVLBFxycWBZKFMzaj6qNioshydpSa8R7dXF5m8E3QQv4lMhi5MGJWHJO5hWUuBFHzvbyqlH5bz1laxmjMrnH/qb6Pig9QlMC8v5m8qwjWmC881tPRel5xQr2kzOmgowiVEILtlSNq+0MEWboKCAxtIYnBPvof93/xUdb72OSS+O2vV34Mb/+e8w1diCXGwUHT0nceLAScxpasf1665HDdnLk2/j0O9/jqGXnkZg1aH27h/i+h/8FF5tEkWHDthZpKZ6MP7CY9j9218jPlFCMd6KuV/4U6z+ykPwa5I4MzGM3fv20EYR6zZejzn19WjMT2Bkx2M487P/C7HJCQzVrMTS+7+LxV/+PgqpGmQzvTiw/x0MDPRjyYpVWLn+RtSyYu7UUXT/4RH0Pf9bEbaW1mzFzT/5a2DZRuTiafiWBccrIpadQL6/D0MdpxGLp9B23SYgWQvXiQmrkslMqmtpOairr6nYypcnQmgHIddN6VKUqofXK3SoNmjYprxQUglltKYat9qwHdUcsTp6TJtTEVL5QIHvXOEoAiZh92DxfjRFHaGYE99QNtX0F2AO2vdVLtNWf6cNMs19WGXL4MLOn+df4Cq39IcPTHRAnakxUT+rNlmW6j7sBrAdaYsn3hH8mcfD1MelPzQwIfzhf5z0lmqBTtZEUjkFSeeUUIRr2siz2RjiiBsOZSNwimzNTi8Dil5H4Q8eRW6sA/GYCzsVR6FoIe85qKlfACvVBCTqgCTTO2lkAyDv0UobSDJVlJmSRY6CyY6ODqH+qa7fsH5TSOtWRJoqXaenBReuys/Vehu9UJ0fOH68LIwGAvqr6j6iHlJzEJ5nteu7nHu5qZoysyqPR6h3Us+ptFQQNqDqLhcRd/hRXIj162XHGv5ea3yk/xRFnjAxMTGFQ0cO48033sY7u94RoSsNC5myIaAk1d/S0qb6S4nxlhI8ls+JTEf5/VXTSIIAr6SYzWqRt7SBCBcXMmdl1oY6z9D1mMZsMvnPeqjfyXjSE6jqGDQLI9LJcEPDuaRTphw2ORbNyOjrUcWMVsbLUqkmGquxFJYlwihKbBHHV1IEHn07DGRlt19EXSkD49hudP/2H3HqrdeQdVOo33w7bv3f/m+MNTbCdXLo6e1A5+FOzG+ZhzXL1yKNAvIn38CBx3+O8R0vSXVb/V3fx/U//BuU0gkUbPa+mUJ65DTGnv4VDj71GOyiAWPOMqx86C/QtO1mFOI28qaBgdFhAQ31TfMQ832kM8MYfOlRnP4f/xlGdgoT8zZhw9d+gjm3fxmlujqMj3bi/fffQG/facydvxjbPnMvGpyk2ONnXv0Djv3LP8AbH0Zxzkos+/w30X7v1zCerIedjCNdmoJ7Yi/2PP8Mjr6zH60LluOWP/0xkstXwbMMTOYLyJcI5iB2+vX1tA1g+V4g3YRlXpQlfOKjG8ZFhUykk3GY2mMVn1xzVxnqScqb78yuw2UjBIiSjoaQYdsmBYwjcHLJS8g5gQmdXy9vt37Jx3LVvUCnQsIKvtAYW3k/CqKe9asK/2ffix/nIjU7MKloTs7198u5JKHGpfwWVY4PMkDV4EUFBe2HK3OZz+H2l4ugzzburEageyOdIvlaBXbYZZjW2mDg4K7HUDsY/vNCKtY2DdntHD16FC+99JJ8pUj51ltvkwWPlGxF9Ku1ODN3+6qiR2sH9EKm9CqVPZPu46IWf/7t47vu09IJlByHWERSFYSLzMHTuEubCDJdIKyB6vgqlVOa0SDYDg2paPcNOp2GlTIE5Az0AhhYblnWVvH6KZt43wt3mFwQqgz5eCQlz0P/4CDeevttPPPcizjV2YFkTa2wJOvXrsPnP/95rFyxAi7fx1Vt55UclIepxlcwVhUgqoAVcSW5iBu5cp0U66kcmLlrLgM17qjln0qxkEnlq9j7RbMnBPkENjwvcYVmg7vQnp7P0Rb2HP/qFJao0UJwot6fjJS6faiFkRlKIXmQl+eVKHoVvZYSuRVCTZtZzME7+T76Hv2v6NjxCgqlNBbc9gDW/vW/Q3+6DmZQQP+ZLvQeOYU1q67DnPlLkDamMHniNRwUUevbiCVa0XT/93HdQ99HMRVHznRhmx7s04cw/uv/ht43XxCfkMTK67D+x/8LgsWrYMRSCCxbtZ8AO2LFpFFnqeskTj/3O2Sf/jm8Yg6Z1dfj5h/8FDVrbkLGimF8vBd7D76Lzu7DaG5twfo1N2LZ3EWIeUXk3t+Bk7/6e+ROHkW2kED7DZ/H6j//9xhraGWLLdRMdCP3x9/gwKO/hTUJBI2LsPShn6Dl9ruBlInJUhGZrIvACFDfQEaWGzHK7AmQle08jfJ4iQ1xzmUpMieF2pzJfWC4ZfdZzmcFiRUspV1BAR5yXgkFalkME2nLQQox+Hn1OjtFKusibr/oKdNG4OzcgfpzxJhEN8pljoAGJirgnzU3zwWJZ/lUaY6gsZNsUtWLfWpVxIQukDJP5TygHhogaIdd/o7ghJ4WbOhFQy7umFn6R3DCzsrKKE/3RvGVEE6aFapdvQYmaiHUdH/l86o/X/1W7cA+roc+RmXWp4AJF1GmOMgssKU9fRoIFExpsqi8HwSUhNoPgZOGL6Cg4Kvdp9h9mwZGxkbReeaM0n40N4uxIEFDqUCmKxDhIP1AuBgT5GhwolkNClRz+aIYFr704it49fXXMTg6gUQ6Je0cPvvZzwowaW5ulvfVO1zRaYTakPKYV7Fc0+63MhMxE5zMTJ1WrpMCCHQjdcWtWL2fYkAUMKH/jvLE0c/VZltsYKeACTfTDpiiIu5TzTSpQbOQjMXp+6bet2zHHN67gT6ukJWRvjmqTxfbOViizaLva0yqBi2WzJumABVJM7OUeLQbeO8P6HzhjxgZAdZ/+dtw77gbI+k6WKUS8sPjiLkBmptaUYjZiGMM8dF96H75GXT89lkYdguW/cnfoO2WO1FI2XAd3jcuagc7kXv05zj49K+RK06gddMWrPvuv4bfOA8mjdC4OUizWo7/aoRtCE4cxc7f/HdMvvIczJQD65a78Nmf/C28mkXIIIHO0x14Y+crcI0ptLe3Ytn8lWIDn6IfSecBjDzzS5z841NITPpIrdyMZX/x72GuXoe8kUei/wjGfv3/ovfll2H7DSi2rcKy7/8U9TfeDC8RoESnXNcSMGZjAo7lAsW8shxALXzEYZIVo46HGiUCSD+QVL3egLCZuppHik0mmahuNVZI8Yq4KBG8C9gB4oaFOHVJYWuykGj5uELAJ/ZzzwtMZstRf2LPNDrwq3wEZuTweWeKqrbCQMmiWEV5y46TqaFwh199ghpMMKBoUaW+n+lnQXCyY8cOEVVu3LhR7PiXLVuGhOSQNZ0fWoyHrQIEaghlrhanaQvLrKP78YGSavBUDUxkQxi2mxeAoKx3Q3MdlWMnlmKw5XjxfF3fw+DIsAAIBvDG5iak6moxNDIsJbz5UhHz58yV8ePz2XepmM2jsbYGc9uaUZtIKQrcdxFnzyQ/QDGXR39/Pw4cOIR3d++Sjty5YhFz5i3C6vXrcdddd0lpJt1AeZ25G5WxDwGIBl1WmBJRmgAFHqenRENn5XOKyKcDFH2vSKKGolOCE15vfZ8REkl1j1fuP0XxO4ET/VY0MNEiXNtRDf0Iggl0HClLZQmqquaTVFDYjI4siRWmfpktlmohApuAnjslckswg6xcowISsoiaITvDEl9+lgCTyV7g/efRv+NVuEYb5j/4p8DK9RgxYuKgHCNDQKFwzEQhVgKK/agrngSO7MPpx16FkZyHhX/yNyjOXaTK8U0PGZTQWBiF895rOPn7X6Ln6G4YcQfWvGWob1uAuXVNqG1qAJoaYNQ1wWyYI6wa9u9H5ysvYvDAYYzZFlL3fA43/+ufAlYrPNTj2MkevP72W6hrTKChMY3G+gYxyWMaLTE6gMlXnsX+h3+OhpEBlOpqUf/Qd7Dkgc8jY+QwcfAd9P3zPyLo6cdQvgHpTbfjpp/+H8g0tgB+Do5twvQCxOm/kjkJZPqR6epDJuOgpnUTnOalsBua4MVtuEEBBTcnaeS4HYPpqV4+BOHqfhKaUTJ7JFTIwgi7SLqF953UEKgWJKygUu0cVSo5IkwufemJGJNLH7Nr4hVXAyiVgE1VvfQoUepG/bV8EWbVAKhUkSwGfqXbq27ApcsH9+/fj+eee06Murjbp3nS2rXXoaYmFbIlarfKT9WOoBoYVap5Zt4OHy8YmQ7OtNCDKRqVetQYxFIO55UsByu0wrSFwR04XBS4JTdZDQKc6enG3oP7MZXNCuWerq9DrpAX0zKWYrIUu62tTRZh+V02h0Xz5mLr2jVI0aSKZeAUfMLHyOAAThw9IeBw97s70TcwhNr6emzZej1uuuWz2LRlqxgUEgTxdTRaoyZDNdGrpJ6kK3dVOf50QFI9ElWpthBs6dSLBphnT+pKCqfoKt8LncIRsFbykC/k5HwJTCjAdRwLrpdHoaCawxGAxBNJqdDL53MCWqgPIRPHsdD3t2oEaErpumORGaLw3hNm0PVZEsx8Wwnw8rCDHIq+hxz4PAMGvX1cH/WNc6SjOc3ErN6jGHvun7H/hefhmi1Y/8B30HLvNzHqpJCwfCR4T4t2awoTU/0Ist2oLZ5G/uQxHPvD2yjE5mLZ9/4nJNdsgh23QWf/rDeF1EQfnANvYeDVp9C5723kcllkzCQsM45UsQSHOpN0HF5NGunm+ZjT0IDk4CCGOrowNhVgtKYB7V+4D9d/4zuA04ZcPo5Dx/px+NhJzF/YgvqGFFrq05gzrx05dvylEdqBvTj6yC9g730dJaMA76YbseV7DyFImtj38jMY/sOjcAom+pILser+72D1176HiQCoCwqI+3kgOwF/tAuF0zsxePQgDry7H6f7PTStuxcb7/kaVt58C0oJA1l/Cm4pg6RlIWHFYboJJmKkB4+EHprZCc2oCrUIV03Lh8WLVfRC80cTAVlXWuJzggFIS1ozelzqCETA5FJHLHr+RzACKm9DHxktLuSSJjb9kloI7aIvUlem0xLazEt7tfBn9ld54403xB1U9Qu6FXfffaekDxh42Il59ocY7Felaq5EVdXlDbUsfFJlUAVMdIIpTOUQsciCa5IdUMJXApGJYgED46MosSSzoV7YEQpTB4eHYSVikjqjvwaZAQpJyRiwyok/S0M0z8ey+fOxbf06xC1TGs55hQIGBwawZ9dOvL3jLZw4dlyu79rr1uH22+/A9dtvRFNLG0wp81QpJGpW5BGKcKX3kmGoipuQBakW8s4KzM4zjJWSZwU8dOpNvmfzPMMAgQnBF+8XisF1oz7+jikaApJEIialyb5fQi6fEdNFApBEKi2vY2fyXC4jmhsBVHQ/llSaThNasG1HrNa134rrEZioSjlaEBo+u23nhOTKIS4Lp+0VYXoGWucsRkNtPQy3APf4bnT85v/B8ddeQCGoxeJbvoLNf/1/wq1vQmDn4XhjwEQfxve+jb3PPIVs73HYxhjSvKYDBZjta9H4xR9g8WfvhxlPI55g0+J+DL/7IvIvP4niiQOYyowjiKcw6qVQLARI5wuoTZgwa0xkvZwAK/a9SZSKGM0B3ryNaL/1HjTctA1Nq9chCNIYnQQ6uyaRd33MmdeIuqSJxoQhuuqcCyQNwB4dRt8fHsXgv/wjEvlhuEsWYe3XvwTUJPDqs79H/uhh5P0Ykjfeh5u+85fw25YI+q6bGgB6jyPffRIn3n0Nk0f3wpxkGqcBmdg8xNffhXUPfBUNG1YjkwqQ90bhuTkkLQeOkYAZpKQHUZnHlZ45IWNiKy0W5wx78Ui2jw1JyaqJLb6Bgmh/DKSqXL4vbzZfW6+OgMm1db0/AWdb0aaITqScMlGHPlN0rE9oNvhQ1lhUlX/y+Qz0ul09Fwn2XiEwYdfonp4+bN++DQ888Hm0tlHboESJahGsZkOmA5PZdt46FfJxDfpswESPoYgmmdcRbxmemlLleEaAjFtEZ18fjpzuRD7w0dDajELJQ29/D6ayGaUxMQxhWMRng0FatBHc5RuwLQNxy0ZzbR0WtrUgzdJt18Ngbw/2734f7+/ciaHuPtTX1uLuO+/C17/+DbS2tAvD5XAVlA6yFW+R8jWmtoQlwfzcUHCqtR26eqg61VcNNGYTwFZYE4KEsDqIWpxQnCsfFnbPJgBR3YOTqhkgy3fdkoAwsmpkTWyHuhP+LotMdkpVtcVj8n7FYl6eS52NpKTCchCOvQJHSsMgLEhoga5E3LZMgYAGZxa9O7jkmcgbKZkbFIkm7QSa2xajJpECSjmUDr2Drkf+Af173oYRb8TcGx7Aoh/8B5TqmmDHp2CU+oD9O3Dg8YeR2XMAsVIOdq2JouciO5iDOW8t5n71J1j6hW8hsLlAlxD07sfRJ36B8WcfQ20xi+S8+Whfuw2DRj0msx5K/f1wM2Nw/XF4xUnE/BLiRgm2m0M+1ojUlgew5nt0b21GliJqOPADVtfRuNL4/9l7zyBLriu/85fu2XrlTVe1940G0AYN3yDMwAMckAMCJAiOaEbc4azMKDSxsVJI+2G/bOiDdiXthqTYHUlBkZzhkARJEAPvQbBhGmg00Aamvaku7+v5fGk2zrn5uguGQ2JETJODyoiK6q56lS/zZr68/3vO35BO+WTiCm69COLYa6exvZw4QOLve5kj/+n/wBk5SrqjndXbt+JnM7y0+2WcKCAodDFw6xfZdNd94NvURodovLub03t+zsTJw6QaNbrtNHGQoUY35cJyuq66hY2330HY30YtE+BLxlDsk8XB1RyvLJaVpq5A3QDrs0C4CYibAFmuoaD55maMcs3V0yrh4vZxR2ARmHzcEVt8/Sc8Ah/2izj3htLPTZq2SdvXeFEsyBjS359bpjQnGSVMKpH1w7d809DryJEjPPzww+qdcfXVV/Ll+79ER0eryqiN8+9CcPLLgEnzMWTe53wq25o+HTIeCRdvwbMzkUoqs9hsJmxRqiVV3j15ggPHjjJX93FzGZ0w642aPnClEqCAQMBJZNxSDSlU15EaNS+uqRnHJmNbpOThXvcZPn2Kt157jcnhUdavXM3tN93C9Z+5VonHCcdUzQulUiYcC5X6SpvDMl47zUpXswImx7wwQuGD7Ue91kqOPquMft+9q/uRNkliDdD09ZH/N9t+tme4Lc3qiByfJhAnPijStqn7EkkR4moScUS5MqdgV4CMnfizCCHWtBaN6knkq8qHkRaBWvOfq9hIg0r9dRyZwOXaybWKSEsbxpX8IJsqWezYJt1okE/laO9aRlak/WGdxoFdCkwmDuymYWUZuOZzrP76v6ba1knWnYHRA0w+8h1OPvkY7SXxe3Ghr41qI6Q+ViTuWU3fF77G0lvuIuzqw2qUaRx+hSMP/SWNV3epF1Fu+xWsvfursPRC8PIwM8vM6BBT46eYHTxGMHIKZ34MuzJJNUqR33AD2+/9OqxYzpxUFcSCwRZrAAsnquFJKnJplODUYYrDo9gUSHcuJd23HGt+nGM/+o9Mv7GLHjtNW64g/VkGJ0ZpZGxa1q5n3U2fx+ldDsMjTL3zFrNv78KfGVNSamBlqAZZ0r3r6Vp/BYX1W+nYug17+TLCVIMgFRIIKIrrGn1Rn5knrjbItvcQFdqoqSRYKrYGPLp4uLEsWIRYKzxXrWfpfSRJ56oYE+WaypTFBuG3p737CT+8f2O7XyS//saGcnFHv5kR+BXApPkmCUBpSjvPrkrk5wvaL81V8UKp70Jw0pzkRNopibV79uzRysmJE8e46OLNfOm+uzWDRdoUMsmJ0sKscC2EeHmuUtJ8+JgjEZnpQhXPb2ZsPt5ezp6nEkKbqzizD+mNqw9I4sugShwLfKmYhD6nxyfZd+QQE8V5fejqGUvlSFNsz3mTyN801SlNoqBMyCIfTjk2rsAdkW3OzTN+5gwjp07Rls1y02eu44adn6G7s0vbPuLMaq5F06Ez6cwnPij63gnXpwlAPlgd+TDxVTonv2S9apk2lKmcJVW6JLtHfiaVD8e1SeckwsBSUFGvN3QMlCMiSqM41vZMtVZSgGOSDiL9mSQYawq5k1EXWbkf1GVZQZbxwWgevyjB1OckIdhKS0daRvL7QPx/lBgU6FimLF8nSCG/CtkhF/hkvQzt7QPkMi3KQ6m98QKH//LfUjr2NkGqQN/OO9n4T/93kIrK1BGmX3qEMw//FQydUQDQu3INbWuXceb0EDNvHcPuWs7aP/pHtF37e9TbWnGCMrX9z3HkoQeI3nmPSiOm9TO3svWP/zm0LaNuZ7ADUciFuFJaqJVhaphw324OPPkAkyMT1Ns3svmWu1l96x347a3UZbyiOrlGTdtK1YmjlAYPMfTWG4y+exjXz9DRt5KlO66gtyvH7HsvcvKV52kpN7CrIblMXv1bik5EYeVaVu28hbHBCYb27cMqTpJuTClYrKXyuJ1LCVr7WXHZdXTtuA56BiAnqckOtpjH4ROFFbzGPIwNMbj/LWrj43T1L6Pz4m3Q1a0+LZUk88u1cqQtsYJM6a0jLdDAMZU215aQ0lArOfo5c8T8bxGYfLwn1/uDbxf+rSU+JvKD87ni+7gns/j634YR+JuAxf/Y8SVFkg/t5Jf9/Fe9W7OaIpNE0wBLUocPH36Pxx9/lLf27WXLlgu5+wufV3CS8jJkMrlE+mlItWfL72c9KMwDSiaf32ZgIrZ/CgSCxP1X+AWWkBx9ynHAdKXGe4MnOXZ6yACTxCF4IcDTZ0MiLTZgzHBazlYuohDHNgTB8eERilNTrF7Sz1U7drB5zToKktAtfyDqEmFY6vZ+INEU03zUCuqsJDypKuhfLwRNqqr5sEpHX2cb906phMi1kmvZDP+Tlovv18XRnExWqkPm/OW1yp8RK8B0WkGGOItK1aQRiA4j0P1KVURAiVRBLJGkNpU2Elwp3jpS4RPejZh0BaLYEZlqaAIIvVwSD2EkIJGQZNW5VIy7AtywrsJh4ZicBSZuhs6u5eTzBagWKb3+HEe//x+oj5xg1m6l/zM3seVP/wXVyjyNl5/jzJOP0jh8mEZoU1y+lkvuuIW27iyvPvQI0e4jdA5sZMn9f0T7DTdAi0i0Zim9/Dgvff97ZOcalKwMS2+/h61f/jqhJwDBVXWKH4dq9JYlprVSJtz7Em9++/+mPDRE2DLA0mtuZuP93yDq7Ma3Q9JiBjd8mLl9r/DurkeYOXOMtJ0iHzm0N1ziSp2aFZBp92jtsZiZGSGs+MKswYkcGn6Mm8sSWi34cSf1IEUgSRhyK+VtAjFhW7KSlTsupXfLhdA/QJxroeZkqahzrqWy5JzUE/05mB0l2LeLg088SOn4cfKFFrq2XErfZZeRvmAtjfYuym6W2CmQpoO0ndWgL5kqLc/R87ecgFi4afjqk5ISAHnWPfhXPZEWf3923flLhmLRx2TxHvlbjsAnA0w+ODG9v2Hyt5PkyQp2YYtHJtQm50SC417fs5t9+/bS1l7g5ptuZfv27dpqkNfJqlYnjuR0DW9AjkomMalGvN/35G85mP9Df7awYvLBVo6ABSO3NpJg4ZbM1SqMTk8yVpplpl5jcq7IVLF8dnKX80tpsN05H5dmlUJBjoCS5Mssasw4xEEDuxHSls2xqr9fSbG9rR2qgPBkklG1ctO4zBiLNQHJrwNM5L2ad12zAiZrSTba4wAAIABJREFUVHFk1qqQEnSNYZbyftR91bynyYYyQW/NUDcBGcIJsZ2YdEZaLtBoBFoFKZWKCmjUTE6ARSyZWTVV48jrtJJCSNCQiozwbXIKXvX8VHYu5N0mMBETO/ADMWWTe9HBc9O4Wv43VSq1xLcS63wrwEuASY2c3nvZRkBrTlKSl5KXxO3Ip7rneY795b+neOIo83Eb62+9nTVf+QPOHD/E8IM/xj5xhryfYy7TTv/d97HyyouZHT3A2w//Nak9p/Fa+un+8h+z7LZbwPFh5hQzux5m76MPYVUcaoU+1t39NTbc/Pv4sUu14VOZn6VKiNfXTc6BrnKJ8q7nOPhf/wPp4ixhZz8rbriDnrvuJ+7uI7AjvPIU9Rcf47Uf/Fe8uSHy+Sx+oQsr8kjPlXDm53Flr3aFWqpGw66bSpM4Q1s2buQRh8LrSeMHndS8dqqZdujqoW/zBlZtu4T8ivXQWoC2FEU7YDaKlVg7OVXHqkes6++jw6nj+lM03nuDsWcfpfr2AbzJafwwYtrzqPV00r9jG6uuvJr0srWE2S4iuwMv2wVidCfRAI6jap3QFS/rGmFUVyVZ3iooSXlx+3gj8EtbOYvOrx9vIBdf/ZsagQ8bYf1ae154JyfEM/N3v7yMurBi0vx3M9tFSvmjY8O88MLzvPjiC3R0dHHnnXdqgFwqlVbOieE8mEm6GfR1FvELidEIiM7r1hyWc8DE/ETAQBOYyOq9FjSYLM5yaPA4x4aHmJfEVi+FH57zbBEiX9PZ9dx5mv0Z5YhpFzUt2uUnOhHHkJGVtOtQcFP0tLWxftlK+ru7dIUsTAol4iqY+eD1+miujkqfF1jsLwQmKrXVXCvDKxI3Vr8eqFzXgEoJ3kwpgVWrJn5VXyftOlM1EcfQeRpBFdsxQEKAjaTLVqtVBREqXTZGJApMBKDYtol1UC6TqmlkMFJngYmmjie+xDLm8jq5f+QYZJ+yzpZWoe43GUQBJmp6p3dyAzeSdG0HASYC4ApxRFuulfa2fl39C0G2+MpTvPtf/08yExNkWlex4eorCNbleWX3MzjHjhLNx6TatrL2+rvpuuP3oTVi/sDPePvhHxHsPYXXs4Ger/0Zy665gXSjTjx4kPHnv8+hXU/TCGzSq7dw0Vf+Ke0XXgVRiqHTQ7zy82cphmWuvOsG1g50kJoYYeKvf8rpH32PVmmFDSxn/efvw7v2LmqtPRrk6Q2fYOqn32HkhcdJ+xUaLa0sufVzdG/aRvXMMCffep3qyDGs0gT18jg5KVLhE0c1bWsJP8VqRNipVqzWlfg9q3A3X8GKq67HW7MBtYdtuMpnqbo+s40qY+U6h04McWZojvUrV7Jz62q67FmY3MfYK89w/KePkJso0x0WkM5b0Wvge2IXYJHp6mPp9kvpuuxqWLkZ2vrAKwgcM2A65SgwqcWiSpIUaJe804ITu4udh4/5FFwkv37MAVt8+Sc9Ar8MmPyKSsyHSiq/unKzEJgsJFTqJJCsqCcmx3j66ad49tnn6OnpUa+Tiy66SFe2ZnISBcn7qyMLuQ7nuxX6YWByzo5eAZWuzGPKjTpz1TLHx4Y4ePwIk+USTianBt6axIqlvBHXcVRp0KyaKHEzAQiagitwoQnGErmtmKN56vfg4wYBve0dbN2wkZX9S0mJP4kGO5qqwIdrX++/sM3xbAITff9k/E3lxPA1zqquklA+mfwVQEhApWd8RwQoSGtGVDSyZbNJOydsMF+cplye10qIUSwbIq4AFP2f5WrlRVozpuoinBThn5gWjZKBxYMkdJVjYk7N/K2qmBbYz9d8sw+Z/AyYEr8WQ7bU80zaU0KDdWNfWzkCTGQlng8DWrI5lnSLKieNYzWY/cXjvPff/i9yY+Nk3SUsu3Ado+lx3jr8Bh0CiLwl9G+7m/Wf+yNYsgKicSoHH+DAg9+h+NYJssu20vsP/yV9l95AQUi7R/cw+uj/y5k3d1HFo33bNWz/5r/C6t0IjTQnjp5i13NPkmq1ufG+m+nO+FiHDnLiJz+gtOtFrRzU1m1k+1f/EVy0k7Jk4UQ1qvtfZeR7f4514ghBNSC74WLWfetPYcUGqNRAVD7DRxja9xpj+94gXZnFrs3QlhYDxHkCv0o2kxK4RpTtYcm2q2nZeZv5+2w7da8Vy2lTm5HpmVGOnD7J4OQcg1NztHcv5/qdl7GqLaRQO0X10LO889iDFN88gld0KGRX0D+wiuGZ0wS1IpmSaJ4jglSK7Lr19FxxLe0X78AaWAutXQqCAlsqJiGBJa05yWeSNpGY6Rm+1Pl+FnzST+7f5P4XgclvcjQX9/U7NQILFTsGjCQps1oBMacik8LY+AgvPP8iL730kua33H777WzYsEFX1yap1rQhmpWTc4Nw/klvKgH+QHqTLNylsaASW7HijuRBCg0nYrw8x/6jhzg+NkJVHsSJBbu8ViaYlOsmybiGlGkUOYknh9BFEnBg+CfmgRzWG6rMyXsefW1trOjpY0VfHx35Ap5ILnW2TpKSVKmysND1fjfXDwKTZk6NXqsEEMkkXw9EARMpAdcACGO4JxJfARDiOyKEZ/lZsTinZmly/UX2K1WecqVIpVImCoWD0gRilqqFDBA1FQ+puig/ScGGaQUKJ6UZRyAKDtVpaDvGACeVVUt7KXG1FY6JusMGRrEjbq92M5cpuZm0LSdVBsRB1qFqizLIIxfUyaXSLFuyjs7WdmOa9vITHP3Ovyc7MoxVz5Dt6qTY2uBUaYKya7Fmx++x485vYS29mCBycf1xosM/4a2f/neiE2ME7Wvo+Oq/ZMnVN5EOQypv72L4gX9L8dhblETl85nbufCb/5pibgWNksORd47w3ttvsXr9AFuv20i2Okrq7dcYevwhJne/TllaLjtuYOe3/gyWrBaqKXZlmOFdTzL4V9/Dm5qnZudYf+vd9N/3DUqFTgV14g8TBVVypTk4dIihnz/L0ItP0W5XsNINqlEJ35X0dwnPyxA5WdqWr2LVpTtxLtgC/RuIujbiW3mKw8O89OpuDp0eorV/KRdcfjmb1/bT7g+TGnmHyRd+yt5HHiJDgardStvGnVx58+2cOX2YoX17cU+epEPUV9Ui82Edv7eP7IUX03vlDXRdtAOnbwVh7Gn+c7Ntp/efZeztzzff7HfqwZyYQX7UMSvH5CyJ7XftrBaPd3EEfs0RWKgwaU56BmgYPkJTcis2688++ywvvviiJt7eddddamUvk1tTYdE063r/Q+j8ghMBJsZv5NxxLAQmIs1V/qntUIkDJiqzHBk6zZGhM8xWKoSarmy8TgSYmK/Em7s5RkkgnYTaaUMnIcQqoVWCuMWATdoO6TQD3d2sXbqUpV09tIiNu7SVklaOBvIlS6Vzib0fXjuZB7/xM1EgJEZv4u6RAAgBG1W/ri0ZyeuRFo1cIwEl0rYRMCWTnqcgJGZ+fpbZ2Wkltza5I8ZaXkLzzrWEpErSVJtrFUlSggXYxeJXYbKIJNFaQIhIeU1lRcr8MjEJB8dUk+T9xTPEyJMlo8UodsRoV0CMHEPT6VbaOM17VPJ1nMgnsj18O6+clGxYV1Owvp5VdLd3QmWW2def48Rf/Ues08dJu23UrBS19hynG1Vyq1dy9R98ma6Lrye0W4miNF59jNKr32P3D/4/WmeqVHP99PyDf8nqm+4krJeZe+t5hv/y3xCPHafstbPmti+x4g//OTN2N6XpgL2vvcGJw+9wyRUXsuWqDRRqozh7dnHoZz+kePQoc1aWzI33sfPr/wRa2iGcpz60j0OP/4j5F36OW43wll3E1i9+Ffuya5nJdqixnC+EYqtBrxWRHjzDmZ89yPSLz5OqTVPPx0RtLvNunWq5RFs9otvLEVbrjFRqRBs2se6zX2TJdfdQsdso+AEnj57g9XffpWvVUtZvv5g2r0FncYTG3l9w8oEHmDh8mGqunWjZOjZ/+RssvXInVMtUDr/L1Ms/p/zOPrzpYQgrzMYR0+kc4ZqLWHP9bWy46S4CR2ICjAePOBaLZ40A3WZLcbFi8ms+lBeBya8/UIuv/Ps3AmfJoR8gczYrJQuBufxbAgCfeeYpXn31Vc2FufXWW1m7dq36WhjSo6kcnAU45zldWM8j4WJI+b+5aYUime9FQWKyVyLG5qY5PjrE4Nwk46UiJd8X+Ypp5Yj3hmWTEu8GDQFc2M4xIE4rMxoEaCZYASaupD+Lv4NY0keRVk1W9PaydvkK5ZpI6JmqbH/J7dWUXZ/7teHuaJFF6hSJxLdJXJafGbVNVds0jh1rerSAEwECUgmR38W2VCcMSKjVKxSL81SrNSX6ilRXUIL8TqsU0opxxZnVxUvUQyLxNa0wAzZcQQ228RtRAo9yc+Q1CrvMKtoRh13TEhJgIscpYETI0jLG8m9LJKiOrZUeAU4ms8dY1gvs8wTg2C4Np6D7z0Y+bZkMhZZuugptxOUitSN7Of3gnzO2fy8tXUvpWHUh1c6ljEcWq7duYdWlV9DItNCwRKLtkPenGXvlx+z+i/9CfnCSVPdqVn3zf2X5Z24kCOYYe/VxTn3735ArztBoXc7Gu75O62fvZ9ZtpzhW4rVXXlYPk2t+7wpWXrCKbHWG8tOPsuevvk2qNkOt0Ev35/+EC2+/x4DH+jgzbz7K3ge/S+b0EI2GR++Vt7H5D79FsHQ180IYDiPCegnXLtMudNK39rH7O98lOPAuuZTLkqu2s/ozl3O0OMXoiZM4R0fITczTUakQpBze9mLCiy7hyn/8r3B7VtAeRNRKcwzNTkLWoWOgk4JfJnv0MEM/eZTS03vwQpvxrgL9t9/IyvvvYSqXIevmyMnnYOoMjUNvMPras0weOkBQqVCMXE6RY/nOm7npm39KmOvCjz0avol7sC0x2HOMQ2xyz54DJ+dS6k1p9gMfgKTt92mWGr/v+ZsMz6Iq5+/fPLx4Rh8YgY9uvySTXmK13iS1Nl87PHyG559/Xm3sV6xYwb333qvfpa2jHAL1VxEY0PSpOP8Vk6aDrrH0ME9AW1Z1id+KyISlOvLOiaO8feoYc1GdhuNQl9wVMflK3EhNhUDi4k1svFaG1FQtaU80n67S3lAHVfERkQ67owqctCgpgoDWVJpVAwNsXLmKjpYW1SyYY3n/BTIA5EOs5uRFhkiqRNdEfaMKHFXQGD6J5NMI8bWtrUAunaMRNVTeWyoXldgaRA1V5MjEr0qcuqQJm/MVOBGJ3XssBFhp0VimOmbwh+GwxCILF++KhJMkHhZCmNHxkEqRHKOrFvJqtKYGJhK1IFWSGD+ICUJxzhW5uksYyTWR6o74pLha1ZHJTc5L4xRkb3ZE7LjattAMocinkM1QyHTSXmjHE3QzOcTYrkc4884BVmy4kJ7Lr4WeVWBL6i+Q8qg5FjWRgFse+ahKeGo/7zzzOOW3j9Pev4Y1n7+f7Jr1RFGRwd1Pc+QHf06mUiE3sImL7/gS3o6dzHo5JgZH+cULz9OSsrj9jltIt+ZwpyeYevpJ9v71D8k05nCXrmHFV/6Mvq1XYdeLuHOnGH7mu+x75If0kCbVs4qem75I/w13Umrvwnc9rFoVJyyrlVxmZoSJZx7jnYcfpVCzSLX10vN7N7P0s3eo2gbJ1Nl/hMnX3iI4eoxSaZqhsMxMzxKW3Hkfl9x2F45wZcI6ccbDD8TWv0xbeYrg5y/yxn97gL7JHA2rQGPrRrb+wy/TuGgZIwRkUjkytkNrVIXqNAy/R/XQQY69uZ/TIxNUMt10bb6EG77yR0TpVvzIoR6I6spUSjxXwGug983CBYs8Icznx9zOze9nPwFNYCKJgZ/SbeHCURc80iZbVOV8Su+GT9Fp/zqtyqa/iUwUTUOu4eFhHn30UeWcXHLJJXz5y1/WbB3DMZDSvazGzYPp/JdvTZujufJqUoLFXVRpC4nx2ky1wjsnj3Hg5DHmI5/QtVSpI8oCOQcBF1qSbobmJWULmTiFzCmTsUnBTfgmwqvQpNWs7sMTt1AhuvohThCqn8mFG9bT19p6drLXVlhiAdscPyHUNjk8CkASGbK+bxTQCEUNY7geCwmlcg0ks0b4I5lclnw2qy2mUmmeufkpKtWiyTtJMmsEwDQCVHXSrIRYUZmoMU4qFZBypcUilRFpGQWa4utYos4Rl5ck+VdC3WzDNxGAKvsLY8lbMTwTQ2ZVNxKiyCOIMwSxeOEUzL9DSSLOqMQ4nTJ+JoZ7Y4zgxF9UfmSnTCtLjtlJVE8tmQ4627vJpVtVmk1xzlxcOW/9I5eG2OE7ov4JmC7OUPEb9Pb0k3E97FqN4tgotaki+bZOcv3LiLKeBtuVRs8wum8v1Zk51mzaRucFFxN5LrN+nf0HD/L8C09z5Y7t3HbTjSDvPTnB8SeeYN9Tj5EJy3ResJXL/tH/RtDZR7o2h//eKwz+5D8x985+lfp2bL+edX/yr6j3rWBaSDxOA9efJxX55tiOv82Z7/17Zvbvpx530rn9BtZ/5VvYGzeBK/k3daiHUPNhdIzqvtc59uqLnJ6cpmX7jVz7R98kztsUpfHnZvAEzJaHsU4cYPSH/53Zt45hhWuIejay5K67WHrD1fgtEbONeWqNKimpSAlAkesbVFWS3ZiaZnh0mvaeleTbunBTci0hcmIansu8+ANZUBBpupjgpUXtFahTcjp5rVQTBbYrKNEKnQBbKVLKvWI+qcI3+rRuHwlMlGCyuC2OwN/jEfi4wKT5kRAuwvHjx3n88cc5evQon/nMZ7jpppuUe9Jc3aoLpCuKjPNXMTHHm7iaJhyThcBEbUwSEmZg25yZnmTfyWOcmZ6gEvhqGGUaLcp8MN+TnBcDHJKMGUlaVc6HqT7IJhAiFBKnl1eVSVTz8YJYo+fa0zk2LV/JupUryHuu2nir0kcexmdlw6YlJFAoEHASJW2yBJjoeSmJNLF4V4v8RPUSGf5GVVo05WLiHWIp6VWqKZVKiVq1dFZJo86fcZ0grBCIT0hcBWp4dp20V8WzG3gpG88FT4oelgA2Odc6diTGamKm1cC2GlhSNcFY6msAXygaV08raFIZiSwVuhLEKQIBJ1GeiBaCWIz7XHw/hW1lcd1WPK9A2mvHtlNGERT7WK6AX1k7+gpM9JoI8HMEfLVrSyfjtpyVsUtukQDHMKwTRj5+vcTU5CjvHX6XarXOtq2XsmLlGq3sSBdKfHoU8MkJKEG6gRWFZPQc3LMM48iOGJ+b5IXduzh6/ChX7tjGDVdehdOIYGqWI88/xxvPPEU68tl49fVsuveb0N6FXR5n6tWnOPb9/wcmhmlbspE1N96Nd+MXme/oZS6o0vDnaU/55O0GqWrA/J4XmfnJf6Y6OMhsbg0rbvoSS+/5JrW2VrCrWI6JQsiGDaxyhcZruzj4w+8wPTpOYfM1XPqlL2NtXE0tn1cOiC2EYX+C+Tee5dB/+XekZ31qmY10XX4L677+Tfy2Fs0Hmpoe4+A7+6nUa6xcsUbbt45UvMIQV+TmsacmbY7kRNXqaiYYeyG1UFqFpsKW0pam+ATZNLTnJxlBjhj5KsgWGb1UHZthpVr1U+dqs6CQUMdP6/aRwCQMw/h8PlQ/rRdj8bx/u0bgo9xhhZwo4OTgwYM89NBDjI+P89nPfpYbbrjByFCbiorE3+R8nZGpXhjypqzWF3p9aDqvtiSknRASeZ5a0Z9RnsmI5pDMlMvashGEIA9JrZxIK8eR7wJUzNpFK0TyII0CTQNQ0rBwPYToaRnVkhOG5NwUfa0d9Hd2srJ7Cb1tbYjLh0yejrQsZGY8W3FpzoHS+jhngS8AyATgmeqJAZcGMOnPEiMzuW5CnpwpSW7NvLZ2xINFAJBfq1OrVFVuKuwaz63iePPY7hSxO4LjzOC4JRxbKiGGiCq7d23JsAk1UVYTbEIh2NaJI18nF3PuhjCrRZPQxg5cE3AoR2vLOMpq2CWIZRyz2F6BWL1SZdL0CAM5qzyx1QZ2PyEriK3WxLjOJNoKODFKIwlNFOmsqGsDosCjq72Xnu4latku7agwqDMxOcLQ0Bnl1wgwm5qaYmhwWIHIhg2buXjLNm1HytjJ7+XSiqpJxiyfz2vVwgljoroZD5lfp4pz7D/yHr94/WWCOGDn5Zdy9Y4d5J0U9nyJ0X1vcfDll6SfxY7rb6bzipuIXQ9/aoh3n/9rDj3838n4FTr6N3LtF/8YNl1FqaWDiWqZcm2OpT1pOuwqDA9y8omfMPPMQ1CPKPVtZce9f0zu8huopdJErk9gNXRs80EdZ3KU2ece59CPv0NQrJBZu4Ot9/wD3EuuoNreIbsgjkq0MEdwZA9nvv9tTr2xl95Nl7Llvn9AfNFWptMFXCfL/GyJY2+/x+kTJ8inYtZt2ED/yg3kWjuw3YzeB17DNwnRUg105DNVg9oc0fQQfqUMbhuZgVU0MnkqTpo6Do1GTDoST+CYlqTiJhUSrWw6GXA8apH53GY/xSGA+tlu5rg2WzmLqpzzNZ0svu9vywgsVOw0A+W0zJ+EAYrh1t69e3nggQf0IfKHf/iH6g4rW1PdcT7PxYAqScMzE6KWhrUdY3rauiKRVX0SQibtm7nA5/TkGPuOHmZ4cgbXSyknorl60SlWgIaQYZOT0z3I+6gaxeQEyXpbiZ5qQheRtiyWdHarsdry3j5anJSSYfXhrsFnlk66stTX9xJlj7abRM1i2iumpXSOJttsw5gTa4KVhLQqplp+lan5aVXc+LWqvoeqZiSM0K8RBvPY9jxpr0Q6PY2TmiCVmsD1pnHciubTxOG5EDb1YpWwPWkfCShKZMKRONsq+DDOrrFhtBI3Yqy6cGGFhGKAlvJx1IjOwnbSZDLitZEFdYiVoEhpmYnteQc+PVSDAWpRO1FkKixEaRw3q+Fw6qFjORp6ODtfZK5YIpPK0tHeRaFQ0HMtz83y3jtvazBlza+Tz7UpuVdydTLpFmX3DPQvY+Om9fT3L9Fznpmb5r333mNqZobNmy9i+cBSBZWWgi15rznefOcg+w69w0ytSL6QY8fWi7nkoovozBVw/QCmZ6lMTZBJp7G7lkC+F4RUXJ/j2Bsvsu/x75N3LTZtuYqVl98CbSsokWXcr9GwqnS3W3TUJ4je3c2hR37K9Bv7cHNdpLfdyCX3/wl0L6PquFQtn1CqVK5Fe62E/c6bHPzJX1B88xd6ftkLd3LBF79JvHYzc55Lxg5IS5JwfQhGj8Pu3by362Xyff0sv/122LSBcq6D0OqAKEuj0mBmYoLRoaNMz89hF/roW7aG/l5jaEdlhpRrkWvv0ABFuzqPP3iU4z9/ktEzQ7Sv2ca2O+/RMMRSKsNEJaBUrNHhZbXN0+KKlD4g9iKtlMRWhlCAa3KfZyxRrX06t0Vg8um87otn/StGQCfFxHO+aTm/sLwov5Pgv6effpoHH3xQ5cNf/epX6ezs1D1L9eR8biqjFWWJPvDOPd5MtcSYjuh8LsZQQDkKdSV8aPAUhwZPM1v3sdNZNf4yk65RoSgOEHmuNCeUDJv0w7WSkBiCmR4DoS2GZw0taXcVCqxbsYp1S1dQSGc1+E2AiVYiTESftg2kNy+9dQFMOv7aZxcOybngO2ntNDdjfa8aHSJRvPhV6kGFUrXIdHFKKwWhHwoNVTkgdlTEtqbxnAnSaZlYpvDcWVy7iPBKpC1j2bJi5X2hhTJWejyC1BKdjIAD5b4kKcFyjDJ5awaRkEyEU5OU5hW1aYlegJtS+Yx6yU3huGlsN41nZ7Bsj9BNETpZqm6emt9OvdpNUO8h9PuxrSWkvC6cVJ5UxsPNWBQrM4xPjzBfmiGMjeJnfnaO6fExJP9J/NLbWrtpbe2kUYuxQpu2ti5a8q1nbfoHBnppbcty8tQx3n33bWo1n87uPjas3cDqpcvVpVeqg0dPHOfI4HGNMLCyLql8mk3r1rFx9WqWdnSTlwqTgDHlDAkoE1v9nAymAp/a/BlGju0lK+qa5RvB64K4g6lKwEwUU+jJ4bnzZCbexd/1U44++SSl0Rp0r2X9vf+QpdfdToMM5chmul4m25rBcyI6S5M0XniKtx74DvbcBGFbF903f4l1d93PbKGdgDrd4RSMv0v1xG6ciTGswXkO7d6vyqzcimX03nAlHVsux+7YQOB14ol6KQ6ZmhtncGKS01Nl5koNCqkWWtIOnamICzauwsu6eEEVd/wMx597mtPPPcv4yDSFzVdz+z/+X2DFSorpDCPzDSYnZ2gXYOJadLU4pFIhlvCGbEfuUP1qpmILMDnP5tHn7RG2yDE5b0O/+Ma/7SPQXKk3lR+mdXHOTE0IbYODg9rSkerJddddx+c+9zkFJ+fyc87PWTaBicmvOTepfwiYyDnJ6roRcHzoNPsOvcuUWK+nPSoiZZVyskz+TTm0ABBpESlrQtobxiBNqxkLAIPIZiU5RAgXtpD+bJf+rh42r1vPyiUD+nqxozf7MK0cqUL4oZiImQqD8Cfk/R1bjKoSa29pgyQVCmnziBLGFh5FVKderVKuzKmlfK1RpOLP4UtYXFjD80JSrnBGZnDdSVx7As8eJ2WXcKySkhpdAR2S8ivBe5Js7Eh7qCkDNzH36gmjcmmp5AiPRI7d/N+EOoqixwA5qbDIuUnAn6DAWMgFBnJpC0TVNo4EBcrkLW2jtAGSwmVwLHzXph4ViPx+4mApob8Uz15OJruSTKYTVxKDbZtyvcT49DhT85PU6nXdr7QbK+Wy5vY4dobWQjfZTCuenSKdytPa2k7aSynnJg4byq+Zn59mvjiTePjElKsN2lraaM21qIRXgPhsqUidBoFrUWrUybflWd7fz5LOTvpa2mnP5WjLt+q4CCFU2lOhb2z8XZnA01I6mjOAOHCJGylsP83Q6AxzOCxdP4DFLJzaw+iP/yODr7yK5Swns2YHl//JP8Ndvo6671KsGZv5zp4WUlGR3NBxKg//hKPPP021UcNatZ6t3/oXOBu3MRlbtNkVCiMHmPhon3riAAAgAElEQVT5zzj82tMEc2Xa8muxGx71iVFmK9PEXSmWXXIJAxdeS/uG7SDVnmyOuutSsTwmyw1OnBpm8PggGUK2bFrOulU9WFEVrzjB4PPPcuz558lPl5itxLRffgtX3v8NWLqMiucxMldidHxKjdcKaY++zjy5rIudFiWbALlz9vVa4fuUt3IWrD4MlF8kv56fyWTxXX97RmAhGDGTfJTYjScrZtvWlal8icfJj370I06fPs0dd9zB9ddfT2tr63knv6qJl3ptnHOf1HaOSFMTNYCqWYRfEIeMzUxx+PRpZoKqVkxOT00QuTaeOKgmmkYBELb0wBNOiCTLyq9Mi6hJ9o10gSz1f5nYxQtEFBviUrpm+UoGunvJuA6e45LLZEh7XtLKkVwaYzamwEQT95SJYiom8m+1UG2uIyO1jQ8bFeo1IbXO4zeqNIIycSRk1iI1fwzbniadmSeTnsV1p3CFRxIXiYMqoptxIlvHxA49JFrQSsi0YVwj1kqHsZaV85Tj0EqJUEm0zyW8C0NybAITASVivKagUHghtiGTantI2j0CVJqcmLNAV3xfhCRrtkiqTYKTbA/HbsG22ojDdiynm1RqOdnMUrC6aIQtlCo2s8WAUkV8aTyt1jmeS6Neo+Y3SHlZvHRe5cESEqggwXVJexblYpF81lMwMzszo4CmXmtQrfs6DhpuKCZwviHbSuBjOfCZr5XwrYi+/l56u3uwGlLHsGjP5Clk8lql8qOYsbEJxkaGae9sY90FG/GyKSLLgDK5jkG5wfzIDMeODeL19LH98kuw4nnqR19j8Ef/mZG3DpDu3sKyK25h3Rfupd7SSVyNKYuRWt4lm/FpqY3QOPA6Y3/xPWaOnaDS0Uv3tTex4et/wqRyOyK6y9Okdz/Oscd+zJnjRylbObq33UFnz0pO7X6ZFn+aDnuKRmOOuYbDskuuYOCq63E3XULctYpaqpWGGBFW61qNyng2SwQUUYS504y++iLvPfwQ5ZNjtOX6Kay8kNV3fpHWLdugJUtFFjFjYwyOj+FmW+js7qG3s01t9V3XSMPlsyRgXThMSv3WZOqPJtD/OuT9356n6cc/ko9s5SzKhT/+QC7+xd+fEVjYxjFhfYb7IP9ubs1SY7OCsn//fn7wgx9o0NsXvvAFrrzySuNv8oEqS1P+Kj//JOXEclwqM9WKSTKRJ20TqWDI4j0WiaJY8cvkKFwU8TSpVzg9NcaBE8d4+/QJ0vlsIpcVbomAD52Rte0iZFVpqyT0Tq1kKNlTHUtFDdLQ6kDGkTRmec+IQjanQCftuHS0tdOab6HQmiefzZ0N0lN5dmypskWs12VCFVCiaiCpSsiMbZk2Ub06R6UyTa02qxbmtu3j2DVAWjjj+I0hsY8jlZknrcBEpLRzeG5ESlaoUoGRTBuxTvddo0RypBoSEFkNQ2jVLTGVa2YFKThKyMFNYJJUpmQ8Awn/kwkmaeWIH0osrbXEuN/wdZoEYnN9mnLs5qTThF+O+qCkCEJbZcWO14Xr9hLTRSPopN5op1prpV4VlU87mVwbhdYO5fmIqsRzs7gpQ0ROZcUrxdIKk7RABGBWaxWtXDmWR60sBnViro5RZjmWpvmK54vv+5RqVUqNGiW/JjG/LFu+nPa2NuYmJwnKZXJSAQosTp0aZG6uyHypxPjEGbr6utmyYzutnR1kc3kqpSpTk5NMnhnh0P6DlCs+W664htvuvAM7rlA/9TZjTz/A2KHjtCzZxobr78DbcgGNVBYpcImBXqojSyqaITP7LtPPP8aZ7z9AVI2JL7qKDffcT+6yK5iKAlKS9ntoP/7Pvs/4a6/gZ7LEyzdzwX1/irtsA8Ghdziz+1km9z5OqjJOSzbFaLlOuGw1S668mc7tt9K2fhtOPkNd4gMaPmm5f+Q+K48xt/d59j/yU5zBUdwgT9C2lm13fYnctddBoVVJyOMzExw7fZzx2Vla+5aybNUq2goFcl7aELPFXVmAvIDWWL6EIG14Rx/cms+eT/L5cb6f5guBiaqVFism5/uSLL7/+RqBj7MKWQhe5IMjgES8TYRvItLh+++/n3Xr1p2VEAtIaGbrNLkr6lXxCW0KmLRHbZ1dvZ+rbEh3waxYlcxrRdQbDf3wV8MGe949wGMvPMt4bY4NmzeoTFJTeT2Hhl/DjgIFKMKnaJacm46whmArpmGSVxOcJcuqOZtWWkzrRwmiYaTgTVbluXRaq0wydl1d3WRyrVqNEO6FVExsK6UTrBBHQ9+nVi1TKs/iV2fVCMy1asRiFhbOY8fT2Izi2qKymVKgElHGskSdU8NxA1UDKbdFAYZ8d7Ei6e/LoIkvi5+0YBJ+jRB+HeEAGO6Ljm8CLmU60fNW+3/h1kjzxlQ8NGQw4ZeI+shsRnFwDqQmFS1piSnIEaAUqxrGjpvG/U1ghAbFSWUkdlrwGwXqjW7CYBlBfQ1xNEA2t4rWjgHcjBkvncCkoiOAS1MTfZUcS5vLr1Z0/PPZVrw4S6MeJuogOQcBZ4bULIBK1DpCoi35VaqBqai0t7ereqc0O0OjWlPgWZyc4+jhI1QqVXU/LYclqkGFXD5PPl+gWq4zNT5LrVJRxVPcqON4KQZWrOW2m2+lkM1iF6epnzxEaXyK1p71pFevpZxDM5ziOQEFDl4+RY5Jovee4cAPv4217wix00ntstu44n/+59DRRhCVcacHqbzwNMPf/m9kKxVme5fStvNGln3jTzXwD+HhjJ6keOAXDO5+jurxd4j9GlUcqoVluBt+j2u++A1S/QOQllab0FPLUBonPvIWhx/5IZP7D9DSyGK3r6T1sttYefe9sKSDmh0yMzbGm2++wcjkGL3LBlixbi39S5eTclL6ZfuhjrFEKEg1KUg+N64jYPL9wEQn6Y9YKH1Cj5HztttfCkw+zkP6vB394hsvjsB5GoEPtnoEeJw6dUr9Tfbt28fll1/O3XffrZOtbE0Q0nywNDN2PqnDbwITmRh1KjTzbdJyEe6D2KSek+LKpFWt13n3+CF+9NcPsvfQAZZvXMu6zWvVhVTAichlA7+GJdJgMTZLrLeNWZQBJLJJPm7TkE7In2bSNqoOfagmpGJZpWvVQNVBoaYXZ7JZCvlWXfF3dPTQ1tqpxE1Lqi64NHxzDNq6qcxQr00TNiZxrDKIXDOeIW3N4DpjeJzEdeYSCbeZXJXYKkoOW/7drFgkRm4CTM7WLqS6IZLcwBy7nSiyEkm0cESalvnGht+ANOk+JbF+hiybtLdU6puAFyW9JuRXGRPhrWhFboGRnTjb22GMq8DEOO2qz674t1iBsDwSsmSeMO6FeBlxuJwgWEI6s4bWzo2ksgOEKke2DCjRLpgcXZ1aUKZcmVZuScZL05rvIC3SZJE4C5lXrptnJOey6TnFgeYQVf2aVmLE4E4UQJlUmmqpQtgIaM3lKU7PcurkSb3fMrkU45VxJucmFJSIQ21xcp6JsWkFJaKoqUd1Bfad7b1cv/M6Vg6swJVWj18XQxggTeDCrOszPj1FaXieC9ZsJNOSwp47Qfn1n3Do0Qewj03SyC2l8wvfYsPv30Mo6lt/Bt59ncGf/BBe20ejEdC46BI23veHsO1y/NYuwjDCDRp45Wn8Y28z+tKzTB06SLU0w8h8gLdqJ1ff/Ud0X3wRUU5iA2rY9UkYepszP3+S0888gTVbI5VfTu/W6xi4/V6ctespt8TMNyoMHj+pbtEthRyXXLaDTZs2EEolKwy1mhg3wWDKg3Qav4lfJQhQTOYSP6SFVgRKRj+PPkmf1HOrud9FVc4nPcKL+/+dHIFfBcybq5aF5VThm4g086c//SnT09MKTHbu3GmyZhxDQBUAI98/yWqJAhEhYQo5M+kHGGAiShrhSogJWIgdmuMRXofMvqMT4+x6ZRc/e/Ix5sMa267YxsDKAePRIKvnuKFESW3FeInHh1Ye1MNSXV6NosA5p1RpmrwlXArhKjRBi3HWNb4ffihEWZF+pkjLw9hNk07n1Z10Sd8KOju7SElQWxgyPztJvWZUNIE/RRSMYoUz2AiRdZ60M0/KmcRlGJsKFp6WxaXqIgAhtCQHqAFO3bRsbAEhUsiRCpKLHafOkldF7aMgQgGWnJ6sWGVV2zCgqilV1sqE/D9hiUiLS8rxHxB8GsmztLyM0kir9klQosKVBY7BVmyEo817TKTKon2KQkudZX1pdbni7tqKI/Jf16Mh7rGpZbS17cBxr4R4QJUxse3pvSCAqhGKRXuJUm1GjdcEmLRl28k47Vhiyy/qb/GOcEXRZcCrVE4EmEjOjy95RA1f+VVSBZTJUwzb5A0K0qaZLzIxOkLas1U1c2ZujNGpEdoK7SobL47NMj40huVaRMJzwWd2bo6sk2brpi1sXLWRjJdFGBdKII6ERu0z7k/x5r63mB2e58tfuE+lutbsKUov/4iDjz+IPe3jDVzEmq/9Ge66DVhWiezMGUrPPsI7P3uITt+lKoqam25hzb33QqGNeipF0bKpSwsycmhrBBSmx5l7Zw97X3qMiYlJOlfs4IJr76Dr4suopwSkl0nNnqS451HeffgB4uFJ3FQ38bJL2XjrPXRdejVFzyZwfE6NnGHP/neYmS1x4cZNXLZ9Cy3iIlufJzU/RWlyAsdJke0egPYlVEkzm5CFnaBBS8bTilbzM32+SfV/Vw/zRVXO39VIL77P7+wIfFRPV0ma4gKZJAw3uSbFYpHdu3erbb20Jb7yla/Q19en5y5hcs2Vzie92tFj1rKvWe3qxCqEVZ0WjSeH8ENkLpV+/fDoELteeZknnnuayeIsK9atYstlWyi0t6qZmCGyipFYrC0dqaCIVXsz4E8mWUdVBVIvMZUH45eSuMEmBOImoJOWQKPuJ4m7xnZdCZHN9kgY06hJ+yuvVZO+JQP09S1Ve2+/VqJemSYSMBJNQTSOE02pmsNljoxbxqWEHc8ay3JRvCjp01MAFkU+UnPQloZlqiIySSZvjhWnjBGt9GQMYtHxay5QTUKQZhu/D4wocBFeRmJgpyoeBWrn9qPjk5Bopeej90NsKky2AKimJbklbRTZl5ZrDOFXLlsoxmmSvitKpAgnIyv4FE7Ow/ICAiuF7XSTyWzDta/BsdZhea3gtBBbKTV3k9wgsaYXcCKusJ7rkvVaSFl58VVvJgMYEKb3joA5c25C6jXpyyaCQIFUaBGINNrxFKjUK1Xm56bIpF3cjM14eY7Z8hzdbR0KTPz5KtPjE2qC54sijICpuVncIKSrpZ3lvSvJ5QrYmVZDMK/MMjM/xsGTBzlw4AAduV7+yf/0j1VVZM+PMvHij3jpoR/iBlnWX30zG+/7Y6rZFNlgguDwmxx/4LuM7T1IId9PfuMlrL7vK7gXbCKIIqbk3q+UCVN53Fw7XakMS8WbZn4CioOUS3Nk873YXQP4LT3UaOBFRaLB/Rx98M8Zf+MVGjMN2ldtZ9v9/4zcRVdSyxWo2THV0hRvvXOQ1989Qk//ANdffhUrOwrkynMwdpoTr/2CY4fexuvuZPtNd9C6bjtVr525ckS1XMWz6nQUchoU2tz+rjhq5/thvQhMzvcVWHz/39kRaE6yTQO2pnJndHSUJ598kj179rBjxw5uv/12BSfNh8rC0uwndfKGAyOeIIbjb9oNpmoiwEQqF6K2kFlIVEWvvvYqTzzzNINjI/QtG2DHFZcysKwfW3zYI7Flt3A9IcAmEtpQ8mLMylpCy2ypkiTARCZjmecFxDSBSdNgTMdM2BtRqKV/dSAREJIonOR7s00mfiDipyGS13y+lSVLltDb3UU+5xLUp/Grw2RSRTLWFHY8gcsokorixsYi3I5EhivmVXVcL8RxZUCCpGIjsl5TITkbvmgLJ0b6/YkcWI3NTMuq2crR8xUZtZQ6pH2TuM6erbCd5ZEYtZLZDElW22dSRVGTvqS9pf2V5IUy+8ug2iGR3SCyagpq3CgDoaepxQqIA0kmrkqfAjdtEcnfiE26I66y4oXSjeutxrI24aXW4bhLcNw+YruLmJx6ZgghOhS9SiyW+pbhOoj6KRJvliZGM9EAer3ULyZJkZbwQzGCb+a8BOYaSkVKgLqCTvH1SFs0Il+lvUEQ0ZEr0Nla0PspqNeUp1ILQspxRLFcIq7XCSo1NeSTfTmZFk6fGeTwoYPMFifwXbk3oD3TxW033sHm9Rfg1otUT+zj0N7X1HxuxZYdtG68iIZUJMbeZvjlxxh89nHqM0Wctg1s/uxX6Pj9e5l1M6o+Onb6JO8dP4rluaxYu5rVfb0MWClSAk6kbSNKKgWyFn5sk5KIgrrImd9m8MmfcurNNwjdVtZfcwcDn/8G9UIvc5FFuVzm5MGDHDl1gri7g9Xr13H5urW0V6tw7Aizu1/izZ8/wWR1jnjNCq6898v0XXw1UbqX8nzIyJkRshmLjs6CtoObxPuFFdpPC/n1bIjfolz4k5ouFvf7uzgCH9XWaVZImkTWpnpHHhYyeZw4cUKJsIcPH+aee+5Ry3qZkKQs26yafJIPFnN8xqFpITCRyVT4CybQpcH42BiPPfYojzzxuEpBL9y6hYsv2UK+0GIUO6IkiQMy4reQSF9lMvNrNX1YmolZ3seE1WlTR9oYEmqYyIVlsW+IopIXk5jZq1rFmJb5gamYyLj5MukGMpH56rIqfhj1eoMoiJUoW2jJUMhJtaZCxpmnNV8l703jMo4dD+NaJZlCzMRmSZ6KjeVJdUSIr0L6DAynRaW+knliOBwK2qSKYpolxhBM8lCEdyIEUM0JMsccCwcjOlcxSMoqxo01qRAZNVSk53u2QtIEKYkCR/eX5ACdBTDy3iIvdgIaVl1VSG6cIQ5Eci2VCRmLGmIrm8rE2F6koEGqJuIgGwiIoYDt9BDRi+stU5DiOCux7JXYThd2Kq+KHWlhmeOVa2Vacgs9WpqW4Mat1jiwGE8bUy3SMEh1hJUhMiZhUpQT8maYOJrWfWn5GK6MKFDSKRdXCbji5RJRFymyhBtqYnOD8twcjUqRSkk4MD5jU5OcOnOcSqOCnRUCdoaM08LGlZu44pKrccXALyqDX4FUxviOxBaNqUGmdz/B6RcfplAcUh+dTO+FrLrzK3DRVcynW6k0YsYnpjgzKAqiaSKrTmsmw9rufvq7+kjlCtqKCqhiW1VceY/pYRgbhPEh6gcOcmT/27T0r2bV7XfDBVtptPZStNPMTBc5895hJuZm6Nu+iWXLe+kLfHLDZ5h/7ClO/+IXVIqTjDsh3pU7uOTeL9G6agtB3EJ1usHYmVHSBY+2jhZaWlqMbFuuUeI8vbDl97v4TP1Vx9zkmJiPzKIq51eN1+LvP4Uj8FHApJk8LMMh/5ZJc2HLR1b+QngTcDIwMMAf/MEfsHq1TBBJm+OTTB9uWm/I/CEFjyRFuEnSFGAiVurjYyO8susldr30C+aKRTZv2cw1N95AV08v1VqNWrlKqVTU1a+AEpGYCnFUqgphQ35mGw5LUikRIKSm92KqlgAT7T8kTq5aMVK7+YQ30QQnSTVHCjjq/yEy4HoFv17WSb3hCw+yrhUW15FguRL5TJ0l3TGdhSq5zDwe4zjhCJ5T0hRdUa1YbgHbzigh1QAKkf+K1DnxXU0oIuYhaCf0EJO7o9dV7fbP+dacBSZKJZFBPOdAK68X8qqen4BB4WQIRSJx7/zgSlf+b1Kez1WV9PGbgBlpMRk5jK0tMuEDRX7DtL8avvJdstm0yoAVY9lpLDdPPRBFlEiec8RWGtftw3LWYsdrwNqAm1qBl+nAVu8YITE3k20NMJErGIs3izr9mgmh6YVztuomlaJk7My4GWWTbMJVFV5K5Eg9JgkaDB31ilFlllSynMQBN5Gyh7HhUAg4iqIaUaNEQxKPZ+c4dWaQ4dkp3FxG7e+np2eZnyrR3dbHdVdcT95La/KvXLMwm8aPJM8IGsOnGX7mIUb3PMOS1CxZyyeT7aV78xVwwU6sDZdQTRcIvQyCW4ulOY4PHuH04EnBsAz0LGXdqo10LenE96pkojniUwc58fyjOKdOkJ2vkarZzM7XqNseyy6/gtyll2JtvJi4bQnV0CWo1CmJcV1LSD4V0DU3SrTnDWZ+8jjVI6eoWBblZX303vd5endei53rUSt8Zy6kVq1iZR111nVTIpkXqXwCkJtuy2fJr0mrUD9YCvf1mn2Q3/S78ug+dxrJ56sJTMTHRFcQTf+D35UzWjzOxRH4OxoBMaKSh7esZGSlv5Dc2vy3BKY99dRTClCuuuoqJcM2eSbymmbV5TdZnl240mi2RIwDvagqzMpYJuexkVGeevJxPbb+/n5uuuVmNm+5iGyrpKs66llRni0xOzNFsThPrV6iWi2DE5ESp0p1aJVWjC5pTMlfVs1JiV9W1kYem6CjpCpx1t4/UaloxHvynBHZrThgCgfCSGrr+GL2VQzwqyJT9nGsIo41SUuuSH9nQHuhRsYTHw4xTZsj5frYbtOXJX2W9KrRQIGx0jdmcPIDE4yn32VyDaXiYVo1qroR0W8ShGiAhKn4aGaOTtznQKYZBTMOssILHIuGIxP0OfDSbOGpoqmZ3RMJqdSQZu3EmE3dZlU6KmBHEmyFxxEpMJEQQjGrk+pMLpfHk0RgseWyUwpO6lIIk7ZKM9jQbgNrObCOKL4Qx12DlxkgnW3D8SJiNX8zV1HIy9I6kmKaAg5xv20qurT1s+BckjKKaVeZqpkMpdlbqJohqeTIfZ4W4GoyGg1Pxw6VSCsgVKtMkfEKcqRtqGm7daKwrvJjUYpJhpOogdy0S3G2qAGJKSdDd0sXne1dWvmrSVZNPqPGchkBahPjTOzZzcgbz+MPv0E0c5p0LcTKtJPdcDmrr7uT/KZLsDr7IU4jrBsr5zBbLnLonUPMzZbZuvlSentascIp3JnjVPY8x2sPfJ/sfIW820qqZYBSsUpQLSpPZsmWi7jgrrthzUVEhR7JnCbIeczYFZzaJC0n3ubYAz8menkfhShD1L+cZbfcSv6u2yjmW6iHaTJWhlTV5Eg5Lba26TSmIFG16bNCHYTB1kWO8Q5qstzl3pFKmABMk4x1/hLO/7aP4rOi+gWRIFqtWwQmf9shXfy7xREwI2D4J6GmEH/3u99VR00hwm7btk0Bv5AEP2r7m2WAv/ohoyv8Znsg8UPQ9kliuCYTRbE4x89/8SLPP/sCq1av5o7P3smqtWvMQiSZgLQdE1lqWV4qlZifn2V6Zoq50oxOZmLBIpO3rn11EpdnoynR60NTJx2xk5cpWALoxFnV2Gw7oqZIvEIi+S7TmdiwS4slFh8QKfOLLLaunAfHzxGWq9SLwzgM0dYySm9XkUJuBs+e15aRcErEYdYVFziR9uqq3GyxqDsSJYyROCfXJxSreJPRo/bygUUcmKwblQIn5FYZF72eQtBVQNLcsUwKBogocJGJXWS5wutxLAKpRohqSYBI8tUsx8v/ZSx0dZscjwC55jHLpC67VpdWAWz1OrVyhUatTtoWkqmYpuWUV6JVGtuhniiLlPtihYi9XxBKFaeL2FkNbCG2NuG4ku/SiysO+K4BIGJi5yDkbANMZFx03tMcoubWbHklnioGhSVVJTMW5tVSJROeSPP1Z8Ooz4a/qOxZX2taZAvJjhqJmJChZdyNw47gQcM/igIjV5dbbWZmRhVwdb9Ge0+HJiVn3Qy2cKhKFSbefoMzLz1E9dDrFGbGyAYB5TCN37KEvituYvnVN+EuX09YaMNuzVG3Y2YrFSanZljSt5Q2q4Y3c5Tya88y+thPKJ48TdVtx+ldQ+cF2xk/c4bU6ffIF6ewAp/82nW0/t7v03bN9dDRzbxk/YnHzsQg5WceZeSZ52grBdStHL3X3cnKz90L/QPU0lkCgaFhRDoUYCJVsQqBKOGcVsKEGK33i5j+CYlbcolw8aI0ViCcshA8MUQJldibdsSL91c/M37bntnvr0M2P8MJMFmslvy2Xa7F4/ltGoFfJSeWY2006vrQfOGFF3jiiSe4+OKL+dKXvqQkzo9S5XzwAf3hz+Cv+ZBRNUxAHDTUM0Q+6EJKlPaSKHDe3L+PXbt20T+wjGuu/Qyr1643pEpJ+/W8ZBKO8BxHDb/kXAWgzM7PMDkzxfTMOJVGVcmw9UYNP6jpSthJOdieqcioakMesI6HZ6W1IiEVd83IccxrhKsiIEeImNr+kEkxdow5mZb8TZZOXBHr8ilS8QQt6TEK2UHymWGyqRk1VpP3cOw0tpVOKldiamY8S5RDIRLYJE25WaUiMiRYM9E19HiVJ6HGtgJ0zHc5r3MtHCOdVdWNfCUVk4WcIQUxUu2Q8rN+JenJjq1jaZxgDeBQ3xOZYJPKhIA43RKTtmaUgKyepVpSq1QJanU821OuhZfOKRCSgxVw4+s4CigRx5cYV7gegRxPHlyRDW8gZC2Wsw4vvQxHJlhXqgxNV12BMsKBalrmG2BiwJ3BFAaW/RrRcols/Jd9Zs9eh498QQJ8Frgmm3ExwZTyJRBOAPPIyJCCk1qjpu3Upf19LB1YTkokto2YVFCFoUPM7n+Vydd3UT5xFMpVQtLMk4e+lWy68bMs2XEVcU8PlWwKWqR64RMHdVqrE3jH9jD4yI+Z/sUu5ftUBy5k6bU303/rnUwcOsjRh/6C7JmjtJdmKIcxc8vWs/KG21i683roFqPAIkN7X+HEj39G9fgZbbl1bb6UC7/4VVIXbidOZakm94wTB6TDGpSmiYvjakIXOm0Uepdj5duphD7lsEYml1E+TwqXTOhpmnXs2sRuRMM2LbS0yOP/HgATA9G1ypk0Vn+bZoLFY1kcgd+xERACp0x8QoT99re/jah1vva1r3Httde+j8j2wdNayGswv/s1AcnZHSV1c60ICNHTyHBlAhO55Q9/+ACVSoVbbr2dq3ZeTTZfMJOPTEIyyYlJRhSTS2e0/i5tGwE1skorVcuMjA4xPiPJtXUFJiG+MWDzDIgRGccrfJAAACAASURBVKictyeeD+LaKkoUIe5Ji0H4HUKgVNlu0PQfUxMwaUlonUJt7cWsLMYVW/jaDHFjmEJ6io6WWTLuCE48gUcZqf6LQ6bjCDARua0pdQsokdaIpg5HkQIPqYQsXIk3KyHSmjFmaIn8NakcSSWi2ZZbCBI1eDCpgOi4JY/LJodGk5WTdGrN/BFwlXxvAhNzVZv+KGZ/AlwUaCTxAMq/FSAk3BsBlZUqYS3QylAqlcHLpE0bTF7nCKAz8QOugB05Jkk5DqWaIsCkAF6B0O7Bttfhupsg2oTj9ON6WRzhMWjl/5wXSzP7p3lvGGDS3AxPR2skSSuqqUIynGtPHXv/pqyXv2makd9J9UwnJCV9Jg6BoiiTz1Uc6j08Pj6qbUdZBEjIoNxzK5cvp6+rWxzzFVwIP4p6melD73Jk14sUDx/Cm54mV6lpG6SWbiG77kJW3XoXXZdfRTmbph5XyUXzpIbfY0bUN88/RzBaxWpbRtvV/z977/1lV3Vmi86dzj6psqqkUkkqZQkJAQITbIOxiTbBJgeH2419u8d7443xfrh/zhvvvtGv3e52NibZBIORAJEUTEYSpVhVqpxO2vmO+a29ztkqlZAw2ICvDkNDqOqEffZee6255je/Oe/A5jvuAdatQWI0UD20F0N/egK1A3tgzsxioRahbcV6bP7qd9B56SYEI2/irT0vwP9oBvliP6x1l2LDDbeidPVVkqMTWyZqRoha4iOX1NHhVxCfHMLQy7tw4r3D6O3fjB23fA/JykHM5ovwXN4nJopRgnwYIscSpWkicplKbcFj+TEBCqYELHzpHs1SjrIGlAC/C8DkS3cZLxzw3/sMnA9boo5JTdr0NnnuuefwxBNPCGtCu/reXi4QpwMOPVF/FsBE3FUJTDK7zoVaFU899RR+/vNfYn5hAZdddjke+cmPsWbtegl+E7+KNPGXExtLCGpBThcfgokkghd6mJqZxOTMJOYr86hWFwSMyGIiu1pS+fT7Ut9PmIHUM0VZ2RM4tECAAISEize7YBRrog48SL1JTqJgj6JcHEPZnYGLaVhJDTbBj+nAMYuwbKb0UkRJqpveJSFM6jdSUMXFi/4bWdGyCkkjFlPlBAEbqRGeYVtEPAIUmu3d6YypnyudWJw0WTrT62bKiOjSmTAraYlDd7nIyEgt+VVYYWrAR0yQAhMCRAIT0QmFMQLfh18PEPq+pNOKsVkhr8CkdNhQaKvOm7Awkm5M8MfCSF6+C1WesdUOw1wN07gYdvI1GAnbibtguXmYObZ+q/KWMCQCEFvdSHpM67+VjFnb86dGdCLgVd09ZLCk1JPeoFme5Vx7XwGTTG5Or4sqN7HcF8g1JdBk+YaOsbmcLWBlZGQEc3NzKBVd9HR3YllnB/LlNmEk+HkskSTTEzj16kuY2PcqosPvozF+CmbOxbzbgeLO6/H1H/0YxsBKRHEFzsJhzL7+PD763a8RjMwA1koUN1yOjd99GMUrrkAjlwA5MhyzCEcO4+BTj+HEyy+jfb6OnO8g396PVRsGUMcJHD1yCGajE2FxNdbcej9W33QrsKwNoU2PGGqa6oiSKgrRLJxTR3DilRdx5KU34E/Mo+B2Y+2V38DKW+9Asn4zRg0bAROKYwMuQxoDsoYm4mIBgWlKWzPBaUEE2V++x+JSzgVg8uW7hheO+At8BsgIaNMw2tX/7Gc/w9GjR/HAAw/g5ptvXtKbQAMJ2SEsEeB15tdNqfZ0t69/z4k4DMhcKBM4+iq89trr+P3vf4/jx0+iq7sb9957v4heubCJI62lEpO1qJM7TjGxsilOZKdLCjpIOyMR+nx6dgYTE2OYmZ1CjUZVtHB3VNss3VFloZRNveJE+Ed1o7TM1BjUpySpdN+kbwgt7hMkYRVxeAKl4hA62kdQdEdgxBNwYw903WBSimMWZAGUrgUBVqT5uXh5QGoERlCiAYlmPkTjQX0FGYYcU3ftVkgju4ikHqLKJE2NSYYZaYp41QVTi2/m9/K99QybAhcNYPQ1JoPTZGLSgEVhXVKHWYthhmLhHzaFr6HnS4cLNSZusSBtv7oTSDEm8u6K/SBQFBdXal9I9dckrRnGMgEmTvINGLgYprEGhtMJ5A2Y0vVNDxWW0Zi9fDp4Jtulijk8SOkTTofc6V1KYion43dptm8pYJJlXKTU0/S8U1JO4b8YDBmH8OiD4jGsEVJ+9P0GKDanfioIPfk9BaP9q9eiezlLO0W4hoVS7MGqTKLx4X4cffV5zBw9CH9+FjOBgeKmq/D1ux9CaXAd4E/Ce/tpfPTiU5h45zDCuA3Wyquw7dsPoO/66+HnCQZrMC0PttmAGTUQTE1h6E+7cPz3T6FtZg5tBFUFA+76Hrx7kh1j/dh09a3YcCdzdFZKCKKvAXowDzscAcYPYu7lp/Hhn3fDrNnoLnTCbHgY8SMM3nE3Bm75LiY7V8LLd8KNLDhBiFxQh0Uwmc8hppeNaQv7xpSpC8DkC7xAXDi0C2fgsz4Di1mTpVgU7uJ0K/Hs7CyeffZZaR++6KKL8K//+q/iDJv1x2iWFlL6+uOBiV4Q1Ddb/PniZpqWE7iLZAnnqaf+gNdffx39/QN48KGHcMNNN0uXULVeF1pcuknCEKVC6p2QimZb3T1K0Cs5Kmnipxf68lrqT/g5FMlW6xU0CIokT0b1abAsw5AyWyh5FeAnBnCSD8MOJZ2po0WyEex4DrZxHMXyB2jvGIFtjQDhDHIx4CYlOEkZRsSgM0clGtM2X0o3vtpZC4vDz0+ZGwEjtrAiZDtEhJv+v96Zy7uIjYnuiNBCTxXel33wPJwOJJWIU2UAqU6a056/qELeTBNOjeq0wyz1IvJ68ZFRJngsy3j1hohfladLHm4+L9+H7A6fL2c6BSZERVIuS8EPz39sMDSPLE8ZprEOiHfCMi6DbV0Ew1mJxCnBcB3ATrs+UvO5rPaJrIVy9FUGeq0HQeeix3kB68xrMtRKFphk31U0JsKYBGLSp5kpMics5ygtlYfR8QmcPDUGyyliYPV6rF29FgXLgRnU0Gb6QLQA1KeRnDiEA3tewtETp7By+5XY+fUbkOvuQXj8PRx88n9i4t0DCOoO4q71GLjxh9h80x2Iu9pRD6tAbQKmWYNTdsCaYhIaKM5WkLy0Bx8+/iiSiWNoX9mHZNtWHJrzUO7cgEu/dhNyG7YBpQIiW91vNJTDwhhw/HVM7/szhl/dhdkTo7DLAxhYvhILIx9hwasDa9Zi4LpbsfKmexD0DMKjWDlK4Aae4qUcRhRYCOlumJgoiMbky/dYijGR+e2CxuTLdzEvHPEX6wwIYxEyoVYJHclE0Gzt17/+tTitsnX4xhtvbAIT7W+SBRlnApPTFzr1jZf6GdexUCZvAqJ9+/aJAPfdd9+T3SXZmnvvuR9tHZ3NMsXM3ByGR0dESEinyRV9y+FatoS0UVTIhVoWS6GdU+aEH0/hJjUVkar5T89OY3p6EjNz06rEw9ZPmrSxc4aaERGTKmMVuoVKvk7amSE5MgkBCSfrqji6lvLDKJQ/hJM7CdOchmtEsCNH7MfNqANGTLGujyDxwf4N6l0UgFCsgS6TSHeLw/IIyzMpO5KWcPQi2FyAU42HTIbZ56R5P/zaCgioKVScYanFEQMy1Xkk1z39uX7+2QSf6ry29BQ630jObdplxVKYV/Ph1euIAoqKLTi5XDOdmQuS4J5UOEssRp1NTNYqCdIuFgInllhySIx2RMlyGPYm2M7lsJytiO1VgN0Bw2FJS/mKyDdpaj0UA6LbzpsMhwQR0k1Wjchm8SYFbkvdmedTDtW4TlrQMyVFdX1jKcFx3JERazToqwMUyyX4foiRsUlMz9aQy7EF14RrW2Lv3l7MwxRxKFvFWX4KFLFDHRbrYWS35qZw8IWnceLZ38GueojbV2H5V2/B8tvuBfpWgsu9UZ/DR/texfjECVz09cvQuXw5It9AJ502jh9FY9ezGHr9T+jatAl9d/0Q1tpLAKMMWrt4FJm3t4mpnO15MOfnEX2wDxOvPoHhv+xBbXIGufY+tG+7Gms2DOKD156AP30c5ZyNilXG2hsfRP8NdyNetgZ1qwCLmUlikhcgMemfo86XY+Ql5uDL9jhrKYftwlmx15fti1043gtn4PM+A7pdWLMgXCDJKOzevRuPP/441q5di3/5l3+RhT/rCKsXMZnguWM97dECIU3BYdorQZpbb8j5O3bfjI+PCSh58cUX8cEHH8CybNxyyy146KGHJHtGclfSiX10bEy0MLVGXV47MzWNerWKHdsvxpq1g8KscDfKP2rZZ8eK2tHLREItBjWGYYBavYLxyXHpmKjU5lCrzwlAkTBACl/JuoglOwWXlpR62F6syjwBrLgGF5PozE2is30cZu4QgBHkLF/AkhUWYAgwKcl3CKOauHNGCRtLVYmI5aRcngZj6piFIWE3EEGHhPUpoSnPVUAfE+3ZlGoaVAml5fiqQUV2QV2snVC4ILWel/q+AhxLlS10nIG+3llwopkYfhdhYNLLHngh6tUaQk+S/+R7kTWh3kR/R8WasEuHrcq8NgGMpAGH3VWhC9B8TbnECOUPZwC2fQnM3A7E5laYzmoYuSIsk51ODCpUu28FHqmyVeGDqpSjRYnqPGYN2OR7nTF+W4P5XBoTfYzyihQBKU0Lj10BNpZ0+OAYJvDnobIsV6t6mJlj2rSLopuDlTRQm59GtTYDYka3VIJbKiNXaodbLCIkOIgDtLflgcY8Fo59hIMvPIeRXbtRsgrovfgqbL/jbsRbt2KOxIQXYOzwEPa9uAt2Dth27U6s27xOyov2xAQqu1/Ee3/6IyZOHoS7YTO2/Ph/oGfHV1Egw0FAbqelNt+HNT2O6r7XcGzXM1j4cB+Seg0NuxOrdl6NjbffA/QUEQ3twYE//BLWyBHYkY1KcSU23nAPln3zDqBvDRK7jIAtOokH0woQWp5ct5zVIR1pix9f9LU9K37Vx36BMfm8V7QLn/8PcQZUirCi/3lTceHgz8bHx6Wcw5LKvffeixtuuEF2vbqdV0R6rpva1p8dmEibK/UcSkwgz5fOkzgW3QeByJ6XX8GBAwdQqVVFY3LN1V/Ff//v/x3r12+UhZobz1qjIb9j6yUZD1Li3IEK+zE5KX8X8iXxhxhcuxo9PT0wWT7ImC/KokpGJRV5ivdEHKBSncfw6DGcHD6CmflJpVsgOAgViGKLL1uHzZgODr44s5pJBVY8jbI7ib72MZRyI7BzEzCNBZg8p7EDMyzDiouIQgpl6Ycxh4h2nUxtZakmxxZYV4AJ11JlHKa0G9rThauYBg1kOmShzOzwxX2FJR2yHjqhOS2NaTCRZbkWD1oNYDTIyAIU/m4pYKJCAVvMiRxvHMNOy1w8aezMqVfq4gBLgMCAt3yhIGNI2o0pECUwsQxxnaUQ2EBNxMdWxNIXc43YbBsichqI7TJiYwCJtRWGcTlMexMsdyVsu8yw4jQPKCfgRBmktRKkRWki5ycFDFpzIieZrAvbj89fY9I6hzqs5ywKidQtV4S/UsZM28857gImYNNMjz1BrnTp0A+kEcxjrj6F8YkJHB8ZR80zMbByMwbXbELOspGzY5TLJhDOI5gdxdEDb+Gj3Xuxbu0mbLr6qyiuXQ3WEP04xomRKbz/3hD8BWDrtoswuGUVXLMCuzKCxtv7cfg/f43poeNYcPMwNmzDlof+CYNXXQs7ZHZQAk8E1QHMhWlMvvoiTjz2HzDHTqLR8OAVurH8q7fh0tvvA1YPSJQCaidQ2b8Lw3/8HcLhYRh1IGxfieXfvBvLr7sV6N+AwLIFmBsuc5YqMm5yZqfor864V7/gxqlZYJJlGS+Ucv4hlsYLX+LzPANKbKlYBd5cml0gCHjhhRfw29/+Flu2bMEjjzwiHTqcUIWed5ymUNNxTjdh0y6kslyIfoNgJN3VAgIixsbG8NIrLwvwoYcK/8335Ht/8/pvCTDp6elVryUwqdXE/I1/eMwEJjxG/s2yAUs7wydHhU1Z1tuNSy65BJu2XCRMD8Wj6vu1WAGWbTRQ4ULbCOuYmh7F8eEhjJ46hUq9Atuwwe9GoSutxy2jjkKOrcQNJPEkbIyhqziJFe0jcO0xOFYNBo2mmMYbujCjIuKQjrsxEiuEmavBzoVgU47lUqxbkHJNknbUSKIvj1MIfDXtab1IdqfP3xBIkPkRvxVpb1bARHfd6IlSa1LONsbk+dThaP1I+kTNFGSBCX/VdGrNlHX0Z2nmhciAzq9eTV0vLsAEsXm3oBgtoZ5YUjGlbTTk/7NkgRostpCGqnVbKC8jQmjXEds8T22IsAYwd8AyL4JFcGKvgGEX4NDnxFI5LYoxWcrHhGwJGS8FeFSiMkHF3waYSNuyMDQK9GvQpzxpVHs4T7wFB5ZNIzIPHmqohRVMTE/h6IlxTE1UkURluHYJdmxi5Ypl2LJlFTrbbBhRBXGtCrtOeqUo+TtyvmqTGJ0cx763P8LxsQVsvfgabNy4Eb1dFkr1UzCGD+DIY7/D2HN7UCx0Y7xzAH3X3YBLfvADxMUyzEC1gtdYz/Fn4B99D2//9j/gv/YS2gHM5rrQs/M6XHzfj2GtWg8vzwHtIR/Mw5w+Dhx4GW/97lcIjx5Dwe1EvWctVlxzM/q/dTuMNevhO4CfeIjieXEvdu12Af+65V2PPX2+vqjMyQVg8nmuXBc++x/6DOhSjm41zZYCyGbQDZbsCX1Nrr322mZbpNoBKitvLQg9YyfJgkWsJmB23ahE3lDSjH/5y1/i5MiwgJH5+Qq8IEA+rxauW2/9Dn7yk5+IBkJeC1MACJkWfZz893ylivnZOdQq8wJIGnXW8BuYm5+R41y1ahW2bt2KgYEBOU7ZrVvMaKGOxFLMDZelXE5M1KK4gYXGAsYmxjE+OYbRsQnUK420nBOi6ARwjAq8+jiMZAw9nTX0tc+gzRpCwZlWgYN0hQ3zSIIc4tAVtidCBCsXIVcM4BQAx6WXCrtzctI6KzbWIq5VJRw5txn2QzvkNn+WlmLIPFCcS8aEdvD699nAvcW6kOxg1kBGFshUm5OlpPVYiHUOzyKNiWZkpBVXxKvqO5CYYF4QW4Z5PQhSxMDOzsn1LqblNmYTRaaD2GaODs+BDwt1GEmNVAKMOCdN4WzPDtlmLIt3G5AMwDQ3w8ROmNYW5JxBmHYXcmQdFhMfWlVJcEBQIknSWb0Txbsf72Nyzgkgs7Nvtoymcs7Wv1MlbnrfaMCnAwcjCoCZW2RE8GIf0/MLGBmdwNx0FVEjQX3Ol0TjlX29uPiizVjZ3wPQQzduqFKVVAbzCKIQJ04extvvvY+TpxbQ2b8GO6/9JjraXXQaMygNv4+JR/9/jO5+CdYCMB4WUfzGbbj6R48AAyvgU+MUMAE6QWQvwPLG0DjwJ7z4P/8ftE35cArL4Vx6HS676wfA4HpUHVu8TTjGi0jQzuMZP4a51/6Mo0/+BuHIKSRRHu66i7H6rofRee23MJcvYMavIRd6yNNd2mH5VY0NvUHKltCWMnk85zX5OzzhY4FJtpb6dziWCx9x4Qz8Q50BNQG0QuD0l+MCQxbiscceE08RgpIf/ehH6OzsVD4gmdLP2cWvGpgoh9VTp0aw/8BeEbh++OGHyuibi1NaAuChECTceef3BJhwsfPpcZKo9mAek04K5k58oVrDwty8LH40WyM4oYi2WluQMg//0PdkcHAQGzeuR1/fCvGS0HoVfteCW0xZmUBcWBnqxjr4fGUBJ04MY3RkDJX5ChA1JOMG0SSiYAR5Zwq93TX0lKdQiI8KRW4lDsKArqx5hAETbFUbr+2aUuN3SnSd5b8JIpgJpDKCdbOk3hlm2QtZ6DMhfE3Bqe6IEkt+6mHUldPvsZQ2YjFVrgGQFsPq1+vXNkFqOigkAm9RaYy/It+hOqLSTJ40L0WSmAlOaLgWqTKUa+dQcJXehHkxkZVDZBfSpCLm8NQAY0ElKIfkYPKAQRt0IDI98hwiiDXNtbDiS2GaF8PJbYPl9CnxM0GGHCPThjJGdOpAle9JKtbVa8en1ZjoDKWlJgYNTOTcyjVSmUzaEp9xCSEF0Twmw5Tv1whDLFSZ/zSP2nwNQd1H0lChf13lDvT39qG7s1PGEUXUMGnyD8S+hfGxKezfvxcHh46hZ+V67Lz6avSvWwU3nEXb/BFUXn8eQ//xb8hNLcAs9KPetwHbfvgvKF5+BWJmEvEeq/DcU7w8AmvhGHBkPz545jkkUw5yvduw4Uf/F7B6I2oO0HBNTNYWUG/4WNa9DG22gaK/AHvyBCq7/4R3//AkgolZJB19WHvPg1h9822YLndistaA3fClVbhUzMt9KWMiDQ/Nlka+LMBEdwVeKOX8Qy2RF77M53UG6LmgbM1Vm6piOJSOgOzGT3/6U1ngCRY2bdqUYUpS63MxDFMPNdk3jTFEW0FQcfjwYTzxxGN4/Y1XUasswHFz8PwQ9boHxy3IIuV5Ckjce/c9wtCQiRELenYiiFOo2lHxuPhz2Y3Le9RFsFuZm5eSjwYlftAQsFKvVjCwqh87Lr4U/SuXS5eIiEzF4EuZbPERJJ7oS6h74P49iGLMzS7g1MgYZidPYGbyELzaEeRzE+goz6FcmETJmkCHMQ2HNfYoh4TdN0zY5WJtJLBzFgolmoI5sHKuaEtim3oTfq9AZb0YtpRkst0zstCk5RXpAkrBSVYDovUo2c3ZUsAkS41ntSH8DK1b0YLY7HXU1zMLVhePUUIAApPsc+kvoxYWskeRBBsydZneJvz8vO2K5sQpuGKo5lPca6nyjYEQplGTDh0ltCELQ+MxMkvsZiLqsQGzBxbWAdZmmA7FsCuQd0swbZYz6DRLHxSWGFmmSUs7Uj5qgRatlfm4hW8pgHfGOUjB2uIuDTkn/E+HRmpQp4MHkwh+EiCIfRWGyDC9CHJPcBzHPpOqfcS+D8eyhWnK2TlYUV4cWvhdfBqeWVUkVozZiRkMfXAUx4bG4BQ7se2aq7F1+0a0WXV0VEcQ738eQ8/+AfMfDqFaBRpdm3D1Q4+g/brrERIs2wGcoA7QFfad13Hq+D50JAvoMwIcf+cYnHAA/VfdBnzlG0B/P9BmYd6v4f2PDuPo8Cls2LIN69YNwk58lP0GrBPHcHj3bhzbuw+59jLW33QjBq7+GqqFTiywSjTbkO/Y3k6gqsz4dDknO56+LKWcC8Dk81rBLnzuP+QZ0MBEsxGaDeG/JyYm8Jvf/Ea0IN/97ndx2223NcELQYyaQFT3SOuhqXIVRk/gcODAPjz+xO+FKanMz4npFBNnxeQMqiMlCEJhZO6/9z7cfffdUgaRxZPCSnatmEpDoIET/1btv74AEDIs1LeQNaGJFR1UxQJ8bkbAEd9j3bq12LBpo2hPuEBSQyILIkW2RiAOI9LNYzh0gJfdLX055qaHMX5yP8ZP7UUQHUQ5P4n2/DTyyTTKqMBmbkvMBVQ50Ep1IBfCcW04hSJMm6CkBNNyEZmhLEYx6lyKkGNGDv1SUuYhW4pRR5D6hUhbrGrzFVBic+ctxIIANz2B01ZfgMGiDJfFZZ3sucz+LsuY8PM/bmGQcl5aGmmCnhToyZHHibBZHkFkvSElHttUu2O34MLIWwhstjtT7OqmacG0KidTptqHmepLgKI0QgqkmWYRidWFxFiO2F4D2GRM2mBZZTh2OwyrDaB7rFECEi7kZF7IpjhImLOTtn6fz/c775v+LGJNPY41U0MgzKcKCE6Y/USjOFWN8YIICwtV8YEh4Cs4FvIO7y/F7kWxiXotRLUWYHJ+AdMLU5htTGFmegRxdRZJg91RnVgxuBHrdl6G5T15dPijMIb24dSjv8DwG28iiYqYy3VjzY33Yzst63u7keRCRN4U7LlT8Pa9jgNP/x4nj/0F/T1t6My3YXbUg+0tQ3HVdqy783soXXox0NclgYwTM3P44KMh1JIQ6zZvRHd3NzpzLko1H/7YGOZOHoftWCiv6YfTtwKhmYcXWwiqkWiQ8gUHOdcU8JX1S2qJrD9p1MV5X7FP9cTPVGOyuPTzv3UpSM1cp6n8z+dKLd4Z/P3NcfTCpwSbZ5s4P//jPJ+z+fk+R5VltFFVmsAqAkG16yUFv2fPHvznf/6n7IbIZLDjhb/TwKRJ4Tcn5tOBCRkMOl2OjY/itddew/PPPycMh2XnUG3UJaBNUnujWAS2999zr3inaNM37sDFhj31EsmWnhSIUiUEimGZQxJ6DQEi7LZhqJ/vKUaF2gLRU5gGli3rxqoVq9DbvQztZeoTWGthjZ8lFnaM2IhCNYIcrgrxAvyFI5gY34vxiV1oVN9D2ZlF0ajA9qrIyYLpygJjWiGsQgQrH8HOk4UqAibdTzul0Zh6ggQeEtRgxB7gUQSpQJZ8H1qS657q1CSD7I72OuEEzno8z1nIrhZbBfFl2RANOrKU+NmACRFY9rX6ntLC248DJnwOgYl+b83oCBMFU+XsRNqqviFdOjTbEs1PwYTpmkjyvCY2LLMMMShP2O3FgEJmzdQBg2U8C2ZcElbKIFAhJKOI0qRRVwciswzbpjSzDTa7PKxOWNYyOHY3AAIUtru3w7RKkslDEKQs5jKur0Ibqfsxu+ic5s+ms5pa3cEtbU96K0uLsjxaC6rARAFW6jdN8oRwNIrFiZiaUy8KpAPNb9QkgLdMDxhmIZkmcm5BknobAdCAgbFqFWNzs5irzGHi+CGU/HG02RZybi/6Vm3A8sEN6MonKMx9iPGX/oCjv/41wolZRMU1WHb59dj+/Z8AA6vFUwThHMLJw5g9sAsjT/4W0fhJ1M0IxZ4V6Bu8CCcOjiM8sYB6YsLdvgVXfv/7yG3ZjobbIc67C/UK3jv5IaYqs9i++WIs7+6Fy0yoKIEt8QmEgqqtXNn3WHKPsSWe2hpha9mslXrq6JwqOYvN+17Plen8ogHw338BOm3SlmJ40rpnz1rKPkj19wAAIABJREFUOR/6LfvOX1Sq6G++ZKXApCmaO8cHNmniRc/7+46LrHCtBUz0nJL9e6mv8/c91r/5FfzUH6CBie7G4UKjF0DVsWPgxIkT+NWvfiHhfvQWufLKK+VzWU7hg8K11oO9q+oa0dGVEy4/g0ZYfD7N23736GPCwDT8UPwc6M9hWqqEtGL5ctx/34O49mvXSImlVOIioj0qSMpbzffXIyGKDHg+ywQmLNOQXdjC7AzqjSoajRrqNdViXK1WUGtUBayQxSHgWbNqEDu27kDPsi645bRTJHLEEl2TQCaBT0JWZBxJ8C4mJ5/BqeFXEVWmkItqcOCLziMBS0QGzFwCuxDBLsaSZGzbeSRcbOMikFDwyoKEDyOqIYrqiGuBBBhqYMLyh1q8DGEb+Le+JjnbQY5+JxQK0v00Z8OzgZidR2nYXjYTJ5uR0wzjE3FP2kJLZiX9PDnPkkbMiVaF3y11X53281SjpFkcWdS1WDZWzI5FoEcXVC8U9in0VequZRO4WTAIUCi6tErCcBhJUS3qhocYVQEnKlenBCMuiMcJTcdg1xFaIQLLQUQWJM7La3mebbtbwIjj9MC2O2EYHSKQNe1u2FYXDKtDsSkEQkYBELCT2uynwIFXoQkkJNSR4E8hEu0UrObEFgBpgZLTgYk6LwqQZMEJySaySMKWmQlCil8D6qMasKJY/HAITgTk0S0VgB8n8G0HC1GEec9DEEQIFyZhzh5HZWYCiVXGmvVbsWz5KuSCKjDxAYZ2/REnnn0Otmegb8vVuOTWu4Ht2xHbFsyoDv/UEEbefBbv/fG36J4eR97Jwe/tx4Yrv4GeHddg+oMj+OAPz8Cbm0YtDxQ2bsLmW+9B78VfAfJdEsx3qjaBIyeOIqyFGFi5Cp3LemHnC8Ly0J+mSMUQoyeoG6OhHkt4pom6nUdsOnBpwCYuuSzdhjBSAzYa7RlyD4rroZTHTgOLH2OQ96knyPN4A1670zYAMT2PMwp2NRmqAdEMpMqKtVQhVSqr+gaSgfVJLYnP42C/LE/5RCDuLFTlp1/sl3YF/fhzqERkQu9ys8oANmXU2fx7qddLLog2QmpS0F/GpIbPZoSdyTideS240NP87Be/+AWuvOoKYU3EMp2LBYECUQcfpO0TX03T3AXJ8qPutTBOMDk5iT+/+DIef/IpjI1PY2DNIIrlAkZODQsoIbOyckU/HnzwYVx+2aVwbVeEklyI5S25cBA46QXE4PtyWmAZpnVrc5EPGsrnpFEnizKLhldLg/zmUK3NY2Z+BrNTs6hX6+jt7MPFO7Ziw6Z+LOthSaBPaH9ax6uvwtbfeRj+MKLgDYyP/RwzY/thVl1YND7DvEyiJq3EHVPKN3begOEY0qoszBIXPmkjVoZbMd12CUZ8T8ShdC9tTm6pnkR3KGSZDh4P80XofZIrFoC8g9C1kOSo0YC43YrDa9pOrMMOs/dF9j6R65+68p72c+7S+Rtx5qdepnVfLb7Pshs7Ke2kjIF2mrVFJ0IAlIjWRMCJJO+GMG1TND+2m5OWX5a6Ep57aa8JRR4SUQgrEzazjcS5JU1+Zuqzukbyu5jeJYx0VLoSpkCrsUGPjDIMsweOuwK2uxy20w/b7Idh9gIJWRWyWlz4JaGQJ1k6hSjMjmNl8CcZ1DbTpDnbEHBTH8TyGhOK/7pyg5x/foZwQFEr7Znt0yxZsXSXBjY2W8kTMiwGfCNGENI5OUYUNmB41Fc1EJs55PJFtJfaUXRMhHOTOHTgNRx8/TXYMXDNdTegd/MWZflL5m74Ixzd8ycMv/g0nGoVEVzEPQNY8+37sOa6W4C2TmB6HMN/+DUO7eJzJkFzeWtgE7Z8+y70XXMjam1dqBsmKpUaRj84hKpfQW5FGeXebiwrL0PZakPes+Ew3DGuIZ4dRVCfRiPvotq7Fkm+C20eUODYpeGeWUdsVSWtWQBrlBNGUuZ8YQeVAaLM/NwYffpF6FNNqGcAE1lYmylUGpQsPUhkPcoAk+aRXAAm53VRVEz4mSPg04+JcwGTVukmXQHT49VOjqy1n/9RaCtq4wIwOaMUdrp4teWj8f777+Pff/pvAkZ+/OMfS6cLGZC8W1SdJVI0p302FzpqBFg2YXswJ1ug0fDx+ht78W///lMcPHQMGzddhId/+AOsWrMab+x9FS/uegFHho5h8+bN+NEPfyhOroWci2K+oML00l2SlA7SnlCORy4koWxD1fWXqYCTGzNKggCeV0e9XkXNq2B2dhoz81OoVOckM2d+dgHVah1epS6maSv727Bz5xXYtOlKlIqdsB2WHBwYgQMjmkfc+AhB/WVMTv4Mtan3Yda6ZI8TmHMwcgmMnC1iVxq7WUwsdujiqhJURUPisdtBgREEbC1WfhZa2KonNz176VHPxU/Yk3TU8982Kf4it645xPSRyCnwpgzzWpqfc5WqpSSnjdsys8AnYZF1i7PggwwwkSvCxZVTdHp/xlxIfV4X7vT5h6DDlDZxt6C6dQyec2klVpeVVL+qgLTu9/RfSs+Tdi7R1E5vStVwYJcJxwjbsAvSzWOYy2DbK2DZK2GaK2HZ/cg5qwCrW8ptiYhmHQTswBWJjNI0+X4gTI3jWHD5FIO+K+qKODh7u/H5TayqhCRlPEVXNUFqtkTWZKzFkVg9p9luLGGSyvMnSlOg8wTKbNP3G4i8ukQdOjmVbI3YB/x5RGRKXnkWR156Ae50BbVqiML6HbjozvvR8a3b4eXLCKIIZZbUht7B6K5ncPKlZ1AbH0NER9qN27DjvkfQvuNKNPJlxLGD+uQEDh75EMPJLDr6urF1cDO6zSLy9RhWpQLMDePovpcxNvQu2lYNov+We2F2rUIBJfhVD27eRmRUUQ+mUe4owqBGKHHVBiHV56jhpLQ5JhMdz3/6P69L8kmepDf3+m8jioKEOzORjZEybKJWpbZXN2UarZ1hVlq3ePrxF4DJouugasZZf4oss9KydFaj4dOPiXMBk7MPEzmuT3j9Pv3xfpJh+2V+rqqbcmdLL5Of//zn2Lt3Lx5++CHcdNNNogkhMJFcEtFHqCh6JtermrLSdBDAHD85gsefeArPPPs8wsDEDTffgv/2T/+Eju4ujI6fxEsvvSTlHS5Q991zPy677DI4ZGJE6KjOofyV7iLVhkR1v3DhaZagUlZPdvURP7uBhl9HrV6VbJyJ6THMV2cxX50XZ1IKDevzVYRBA7XGBNrKHdiy6Qps3XIJBtesQHt7J4wwB4RTSBrvYX76eUyN/w5R9QjsRpuUJZCjkyXLNuy8cWDQo0TOQca1NQyQkLJPQYkE56ULUDMkL5NxI/eV/i6psRl38LIQ0W6cDIObg1F0YZTyEmqn9R36tXrxWgpkZJ+rgcni558vOEnY7ZKWdJrgUKpFSqiqwQqPW3b9USBsFrtP2FlFoELNDFkgdmU5rgvTVknOAkwyYYwKbih2Sc4vgRDneOngyTV9VGTxTb1LRNKcMHeHY7UdicHSDn1AuuHkVqBQHBAGxTRXAGYnErMsrA17gMhAMYSvslBDEloyPstFOgHzq6kWdgVMPruH7u7QQE/nTLWuRwu6yjUTfxbV1aNakVOQLuRwCuRDpljzD12XQ5hhA+HYMRza9RSqe/8E/9QkfK8LZs9GrLz+Bmy84w743R2oUS+cAKUohl2pAUMf4ugzj+HY3pdgRguomTb6dn4TO+96CFi3GYmdR2W2ipOTY4i6S+hc3oV85KFQr6JEBmx0CGNv/BmHdr+AfN2D3d6Hrq9/B4M33w10rIRnuAgbst1AEFfgFHk/kQEzkIsKYiTIa845IbECGR9nalA+u2txPu90BjAJQ5+klqibuVMjmjIzEdZKgKUGr1zkdEWSdkb9M5kA/vem8lu7ZNaEs5LRjHhrUeKodpjMTqDncxGXfs4FYPLXn7tP/0o9yS9V1uHPmIBLK3j6jzA/56qrrhRPE4cTRsJSRaoxYV04BTLUFKismUS6ZF5+aQ8effwJHD8xgm3bduL73/8hLr18pyzgXHjmF2ZBVoZdQJfuuAzrB9eq0lAcyy5VAxO+n0xO2rpdykUtXYOwC9JxoYr6PA4vrKPaqGJmZgqT0xOYrUyhWq/Bq7NrR2kfqhX6n0xLvT4Kcuju6sGVO3fikh070FHoAuIJhJXXMTP+J0yfehpWOA47dOHVPVh5MhgWrHxO2oFZO4+tdEdLUasfIKH5GheFIJRMGbLowmywKBAqHc7ih16IhHFJU5KVW2gi7dUEJmYpD7u9BDOvrkFz15Z2L51rdOh23ywVrV/zSYGJ0l0oN1qZF1JwJeMqdalVhnyqhdzzAiljBfVG06OG4ISLP636CTwTmrY5LMukmptU9aKvOed8sbjnTjrmJyuYx82qhAMaoSBa1YqdQxznkaBNkoupQYHZBjfH8t0gLGstbHsNDLtHGBZiHT+JJIF6Yb6GKLRQKBTRUSzDyREMM1wPsHUp81wne4nff9x1XwxMWoBTC50V8KeOS4UTpvlCzBviMKGWQ46PGC2CFdCMLRD9UFyZwbE3duODp3+B9hNvocsuw2u7DMt23oi1d96NZFkXZi0fgRMhCQIUrRxKkSNBfuE7e3H4pT9i4sPXsFCrIt+/FVfccT86LrsKfqENlplDzYgQlZmm3UAbfU3mxoATh3Dy1T/jyL7dKEch+osdGJ2oIF6+CVfc9whw+XXwSz3wPAM+BdlWjJpfRamrTVg3l9b9BLe0MqAhnaW0OTZZrr+ylPZXXLIzXnIGMPFDLyFqTdJSDmuA0raYBjg1Y8RThN16x5YKXf2smTP5Vx3nF30HvtTg11+0udNJOzFOBxqtKHX1fP1N1SSq8zlOBzN/1Sn8K18ksqOmQdXiwbmUr8BSH/RFv35/5cn5FC87HSgSmHAh+eijj6R1uF6vCTDZvHmL2g1TXc9dGHUNMigiATPswBgdHcErr+yRMs7hoePw/Aj3P/gQfvD9HwHsLnFtMTSjJTl3z9QflPIFofQdyTBhub91JaWUmOkikRFA1jTVQqhdOXew6jvwOLzAQ82rSflmem4KFRpCeQqYsKRA3QPLPQ2vKiChRsDi+ejp6MSl2y7GlRfvRLkwi/rsC5gcfQHV6TeRi2fhJJbs/AUgsJ2ZbEmO+gguFgpU+aGPKKSLKWsDIYyQyge1fOrwQ4KnxfeoBgW6LKOBmHi6UIjJEhEZmnIBTkdZhLBq0U+LHmmi7VKAY/HAYDBhaxHMOvpmzvuikD/NuAijlt5Ap1XU03lVsUatjaD8mzpGYbNiBLWGOJrq/CQJ/HMLEvon7BO7tciIWOlcJMchRZpmaUuAG4WTEgSnQhrlMw1qUDg2UgMymef5nKKUbNg2HCcuTOnoWQXHugSOtQF2bi1Mtwcx3YGjCI3IwwJN4kITxUI72vLtoA8YNd6yIf4UnHF2UWsyZ0tMSALI09gI2WzrUlXKosl1ENkd7eRbmi9lctcQYFLOcRdAZjPCqaH38fZzTwBH9mH9/FHEgYnCjvuw5tsPA2s2SXkwtEOMTo7g5NhJ9PUtx+r+dXBpdDgzjuq7e/H2s7/DoffeRlzuwxXf/h4uvvF2xEV2ntlI3AiB6yOpj6E0ewrBW/sws/tFjL53AL7ho9hWlHu8OluDFeTRe8nXsPyH/yfCVZvRsNtRIZ7kUs5So0NwZcBl/4+gTiWOTSgiZyCiwXbwv07j8ykmyeZLzwAmXtAQYEI7XA5EIiclyFNqcMgU0FJFtG7+FjCRn31KxuSLvrB9PDDhXqKVWirnTep4LbV56/XpTkhJjlvX9MwZ6bO43ufxHgqYaIOszAGpiVYzZOeYOL7o1+88TsRn/JQWMJGFLW3zYyvuE088gRdf/DNuv/123HHHnamwk8xEKBQ9AQqdV9nBMzo8jLfeeguvvvoaqrUGosRCe0c37r//Qdxx5/dkYSazUA9plOYLJc+Fqeiyi4W7bDXZcMenH7qdsKlZ4LHpLJL0+XpRZwmKO2dOzhVvAVOzUyKAJSih+LKeah3IYvDftLJnqyYlLPTc8BZq6O9ZhuuvvBxrlodYmH0KM2OvIKyeQC6pcllTwIkdPLYlXijSOcHdIrncSJnDseuCq6nsWmXHp76NdBiJkdrp5zurK+DvpVVaWBMoB9y0q4bAhIwJzavMgpr7mucp4/fycYNDFry01VEvfny+PoYsYMm+z7mAiWLfUot6tmBzA0FwJknJadcR7fuDEAkzdUQQq3bA9JYRzUk+D8Omm4dy0BVwwrKOajyVayuANNWemBS+NhOGyaJzEebGVXxj1Zwg64PyMSELRUDDhdS0VsKMt8AwN8PJbYFbGISZ65LIgCDyUZfuKOpLishZBSUREObuE7stnHY5ssDx44CJvib6xXpO5v0m5cxUBMsxKNlV3CRQ7eWrFG1qrtrztoi1+buxo4fw9gtPwRh6C4OzHyHxgfyld2Dwzv8G9K5C4ubF/O3E2DD2f/CulAovufxKLG/vQAdLtjPjmH93Pw6/9xbmY2DNxVdg3VXXwyMoiUMUctRTTQITH2Hm1Zdw5PkXEB8ZhsmNzEAfCv1dcBwbC8PDyI1OwugcQPcdD6H3tvsRtvdiNuGGhfOBBcOP4NK6nmBcSqQEJmnpWETaShT7eT3OACYNv34aMGFbkfRDpzeEBibNm7VJdS4NTBbnHMhAlh356UvXGT/7GC+NT3uy1A1+/kvn4ud/HCiRSVEGNkWL6WQkHU2nT3BadEb1+JmPxeLjT/uNz+/16nsuzYlobUzrXJxt0C4W1Z7fZ/8jP2vxec0CEy6y9CH5/e8fFQfY++67TwzROAGybFOtLuD4iaP4y1/+IoBkaGhIfEXE+dK0UG8E6Onuxfe+d7eYtZXbOuCFgWSDcGLlOGeCaqmgbOJFHMr0UWmXbDZTNfUFeoETLYHs+tVkrBdNagNo/c73mqlMY3JmEpVaRRYapgozV0SXRphszPZl7oAb3gIWpqdhxza6XBubVnbj4s025qYfx/TY67AJosI6bMtHjnoS7sLps0EmwGA3h0otjnhvkXbWrq1pOUMASoaBkAUyU8rJApMsA6JTfEUsywmZn1104bSVBJhoO+8mMEtjA842f/DnIpblDjQDRvTn6xbypdicxZPx2e4JzahkU531ax1eLbI/jQCRpyIE6gz9SxK55rm8SiOmEZ/oTAT8kfVQ3UKaNaG7MEv49LNR7rG6mMRxQQgTCBoUyZIwe6aU/9VxpILTpA1RuBpJsh62sx354nbk8usQ8OdkYxi06KhIBO0kq4SY9Bj5dDPCmXN0a55Vw6LlE5N9rjYaFODkKyGxbeWQzxeVPX9aMuM96NWq6Cq5aC+XZOyE1QpOvXcAQ88/gfjAS7A8D0b/Jiy/9KvYdMPtwPIBIF/GTBji3ePHMDRyAqXuDmzftBGry50ocQxWKwC1K3kLdd7fxR7pkisnDRRnh5G8swtzb76E0Tf2w5tpIDC7US22o+drV2PHtVfR+hXvP/O4sCl2YmNh+UbsfPgR5L5yNRbaOlER9bODPLt1yJawJd5h4xWpiED4LxmrHxPC+OmuzLlfnb0e+v8NzZgwa4A/pILeMh1Rwav2LfVHA4vW5V60Izwj+en8DqhJt56lZpAFCZ8EXGQ/falJ4VxHt/g1i09e9lh442pgIpOTmCKlgWLNyTJlULSvTeb7CjhIsyf0gpDdZS0OZdKTXvMiZtokF58j/e+zn4OUMVF7oWapSdpKP67E0/xeqd/Gp2TMznU9vny/b90fsnA3Y9sTHD16FE8//UeZEOgCu2rVSsR+IMJSakT2vPoy9u/fj8np6abfhryFaaPRCERc+vBDD+He+x4QZ9UGLbdTxk4lz6bhenGMfApImovmovtM+R1oYyPVdqnHl6q9qy0tAcL0wgzGp04JMAnZLWTECKMEnl+Xy8P2ygYdSv0qTIrqwgBRJUA0P4213SYu2czsoMcxP/kOHBqHhBRs1pB3VXuqsD8ps8QuBgFFcnwEWGoCpdcHmRNOqJyZ9Lhm2Sd7PyxmK/g7zZhoICULJT0oCi6stmITmGRfqx18NZOSvT/1PSpz1CJgot039fO10dpS4/hcGx/hYynAZAQA3XUphiZYS0WrbF/NsTqVslf0lyFA4cOxXeQKeRSYeEtQ4ij9DoGJBBCK+FmxJnIcsnFKk4kFoKiH2sAozQl32tK6LO2+EWByUxYjiExEYQ+CaCVM6xLk3ctg5y6FYfRL+yy7rJw8vVOUxXwc83rSrZbGcJ/tHZ6VGy0GJgJTUsDJ78xzy86zmqcYJwKSQr6EHF2V0wwsApPh40fQUXDR379cWo1dMxHNyfT+13Hoid+gcvSQMIa57m5s+cYt2HTzbUD/JnjFdkzHFj46dRIffXQQK7q7sG31RiwrtMERtori7xB1A5gJDRhRhHZ/Go23XsbIr/8/2MeGYMxFMIrLMd+1CbltO7HpO7eibdMgUJtC7fUX8MFv/gP+qVOow0Vu41Z85cf/DPeiizFr5REkeRS8HNzIEbhJcMgmndj05d5Sq/un7Ir6FJdvSWASRH4SRh78qCYglpSqgBM5UFWKUBFZeoiqEaS7cmS4imuhbHXOeXjZAdN07pP2RLXj0BNocyLNCNCyE8Y5PyjzhE8KTBY/X9t2Z3dhWQCgGRPuIExTARJNMWvaXDMQUrZNu3Van0PXRv4iddVMqeeW+VYre4XHQqpeT1DS+sm011DV4/WE2Kql6pj1ND48naBbxx/L9RNeS4SWamFq7fQYxZEdtIs1M6dfs09yXf6xn3s6MBG/CdOUiY8Oqrt37xIQcsstN+GKK65AbX5BgsNe2PUi3n33XUxMjIGtn2TeaBYlAtmcI9end1kfHn7w+7jhhhtU54WkB9OkTY2LLJOwGJjq8de6z5T7g+SRiNqvNU5kAhfJPruKIgEm03PTWKjOi+aE4Wnibpt2NIjzrJQIQhgWzc9CxPMBjOo4eguz6G0bRmPheRj+KFDPiwAvV/BgiF8L/TU4q6TOrbJgtEpgdtqdw2fId5LOotaxZhU9zc3OIpY0e1/zHEkBnjUu14FZLkjrMM9h9j7XC1j2PbNMRwtwqOPSJSP+v96Nn884X7yh0EChef3Yspua8Qkg0p9FEW+UwGUzV6R8bCT/qK4YNJ4Xduu45aJ07FgufU7oGKq6sVTVhunAyv9DxQGYMMUszZZ+X3U+UudRi8we25PlA1MdCsMbA9Tpq0I3WGMlgnArkmgHTPMaOOZGGHY77IKDfDGUlGgFdJhvRIdaZRf/93hkN7r688j6kakkY0L2i7oNAhP+LU4wPoXr86hW5hGHAYp5V1jOHAXl1CtV51H9y34ceOznwNG/wIlrCMsdGPja9Vh52wOIVl+ECbOIeghUJ8cwdeIkbN/Clg2b0NbVjpxLwFcTAa4fmbD8OnKTx3D0uUcx+sQv0G+5qMftsFZfjP4b70X3tTcDhSJ8M0YuqgLjRzC55znse+y3yFeqUpq0tq7DV//5nxGvXI+61QEzaIPpuzAaXD8smGVDAgeZnSTr1RnOsH+Pq6E+YylgbhCY+HEdYUJVdwKTFri0Nja4i1FOfrqJWLEmZwIT8Tc8T1CyVEVFwEoGmGRBSfbAPytgkgU/Zzsxi+m+LGg6nS1RBlhKo6N3m4QlWS1J5uRnok31+4i4Kg5gO2ZTfJf9nU6F5QST/bmeNDkZqR2Imp65a+b/c4ISvUGxeBpFffokSGCiTHb4Oa0gOtU2KPyPNgGTQbQ0+Fw8sf79hvUX75PU5Hc6NcHMGV4nbUG/Z88reO6553D11Vfjxhu/JQZQNDE7cOAAXnvjdXzwwQeYmZ2Vm1auC5QbK8/zxg2b8aPv/xDXXXediPXU+KBxlQImJjsKmmm1p1+vpYCJPl4lhUwVZakQkBk7/D3BR91vYL46h5mFWRG/eqEKlNOOqvQciRkOSKBhBbA4aS8EsBvj6HKOoWwfQm1uF9CYgO23yYXL5Rm+FkKcYWOWcFR3jR7LTS2F4AgKNEPR0QgDkl56Dcz0SMiaqmVHx2JgImF0KTAhY3I2YJJtPc0yJnJeMsyhPhdZMHguNiQ7r+i5SEBNetmyrxf2Ki1BcSUnuGJ3kkkxMDcm2tuk4SHwqPlR55LMkFPIw8m7cIsl+Tsh85LQv4ZlGNWh0XykGhOWABClmxIRxaaNtOzgpN7E4I6bfA6DG33wYEL6lhh9MLEdUbQTXvVyRNEGOO4yYW6K7SHcguoWIVNi8DMymTufx91MZq7u15vzH+8htvC7jCzgzBgyj6Yu9x/NBpMolHutxO/DuZVPqszBe+c1fPTo/4v5g/tVyau7H+3X3IINt94Lb/kmBPl2JIGPybFxzIzNYPXASnR1l5AzPTjBFOK5SQTzNRiVORgzw5g7+A4m3nhZQi3LW67BmlsfADZfjka+HbFhyvWzowbyhodw6B28/cSvMPz8H1AyA1j9XRi87joM3noPot518ONuICzDmo/E4t4qmkgKgO9EIg/NGTS4+3weSwKTMPYSP/YQxHXpzFHUGnddOdn1q35uFiZacdxy+CnCEIFvmv6YjRNf/BWzNsLZ34lpLNnipj5c/VYv8tndyWcJTPRnZN//bJclOwEtPgaZRCUFVVHe2vpbdmRpD7z8rYZ4GqKlI87T50hNXbWl8abgQsPJkIhdH5+ebPWuicfBnffo6Kj4YxCY8Dm8eehjQIDB/x8YGBDDLb1otQCEamtWokxe5bSWrMPkUg8b3rQqRbYVNqfOk14W9Hf4fAb1F/dTTy916q4cXiNSxWRFfve730pmzj333IW+3l75Kn4Q4NT4GP68exeeffZpTM/OqJ2vAQnNKxeKGBxchztvvwM7d+5EQG1BGKOYL6Wpomk3QYaOPBtjKIussCIpJZ+2iInZluT8aLCbhuMRnHgNzC7QXG1KBLB8bwkHJNNgW4gcU3JsKK7jgpmrh3CDUbSb78Hw9qE6tQfqMQt4AAAgAElEQVSJNwM77hJ20c41EIJha8qBuEWxqzbpJpDiYiieG6dr21jOUPdg6/FxwER7mGQZEzq+5tpLsnhnGRO+o4oUaGnUsgBcH6u6HdRzNGPJH50OXD5+pDY3HLrm35xMW90+hABNR9r09hMNYxjDCmKEBCQCSnxEgQKUcvwGm7dy0ortlooolIqwXFc0J9xQSVlIgEl6bmlPLonRFCMw7ZmMLa3O2a1jpgaAAbOjhWlJuBDyqVYMT5J+u2CZ2xAEOzAzuQWN6hq0ta8V1qbcmaBYTsAueWUkyHZ5xVL9LR4abp3t3ZWXYCIGaDrOgMfhpGWzJnOcirApgq3MzyPwPIl6KHd2CCNF19iiN4363mdw+OnfonboQ8T1CKXezei9/Bvov+cRJD0rMc9sJteGH4You0AhqsGeGwGOvoPjL7+Aod2vYGVHCZsv2ohKZQHHTp4Sy/q+2x4AVm/BrN2GBsHiQg3wPHTwerpkbhYQHtyPQ4/+FBNvvwbXDOCuGsSa7z6E7qtuwkJhAKFXgDtN2iaQ/Cmj7MBvM5HYCQqmXuH/Flfh49/zLIxJI/HRQMi8CRo7Sb0vlzImRIzKJOxch82a28c9Fu809EDUPxdLm3QUZX+nb/AsWPmkpy77xZei8s61q8n+finApOzcFWmkhYPNZVsHE2kV/RI3IFvPeGPwvVtps62WRb17zE56TH6lH8Yf//hHASIURLK2zBA2vgdZE+7Q165di7vuuqsJTvT5VL4zSvtA1T1bVAlklFBSdXRQBEaaVwErXcI5vaSnIdffaF75pJf6C/Z8taiIM6ehSm569z02NibdOWwFZnfOdmZu0G/EzUlXy+6XX8LPfv4zjJwaRT6fk2C+9evXo1wuw807uOTiHbj4om1wrDwc00HBLTRNkoRNSLnxpRbH0+69tB2YO0Y9zvh+9FXR3hJ6/HPI+KS96xXMVGaE/tZsXs52YeZMxK4CJqJVDQLk6xHajFG0mW+iNrkbten9MMMqbHSmzqQ12Xlz3tEgQH2eWljPBkyy3+vjgFd2QOhNhPiBiIeLYkwITGwp5RRkkcneZ0sBk+xmpvnZKTA529x1PgNTxKhpOZYAQN13KWOVMjMtVjZ1NqXEg74xdQ9h3YPf8CRygGZp+hwJ8GA5luF0tOFnWadYlFRq8eNIwRBPNjcrXAcUaCVrnlfAJGKp3pb5ja3nSezBZCnHZNmOluYGfGqSxBu1F2GyEdXKGsxMDsL3VqFYWoVSRyc6enIotzMkjwyYtEap7pxsEOD5nKzzfM65gIn2w9WeLjJGxOdGlcXVWFAaJ/7ODxriR8QOKM6N+UIBuVIBRs5CPqoiN3cc82/swtBTT8GemIFVsRC2r0Tnt+7E6m/fhlpPJxq8R+KGOMEWFiYRfPgXnHzxWRx/7WWUG3WYSYjewVWoxMDJUwvo23kNtj/4zwjXb8G45aLqRTi57z2MHD4iJoo7tm+B4QTA7DBqux7Hm7/6d8RjI7B7VqDrpu9h+wM/wUL7AGqeC2usini+hqLrItdZhNeZI/ZEiQzceZ7Tz/ppSwITP6wLMOGJInpmGYcTE8UwTDzkoJEslQwdsrgc2Lyo5wF6sze1njy1zDZLM2sgkj0JnxVjci4gci6AlQVLcvOnzookl7M8gkjMtGW7FO/T3Y/sULgjSevpVHhHicTOc9ATiUunRtpzn21h1Ls0ZqY8+eSTYrx12223o7trmdw4utzDBYOJtiwNXH/99fJHezSoBYg3HWc+TnwholDF26ubMaVtJa1Ul4/SMl46YcqknnlcACZnGzXKtZXMFAEjr4tMcL6H559/Hnv2vIpvfOMbkgTMMUEwefjYEfz+icfx5v69IlSk2K5/5XKs6F0m1zeMAnS2twkbtnrFavR0LYNrFuCY9CJoLW5irpUyCk0gmgoZmaOiBe3s6mEwnwam9D4pkspm/gp7C9NHlIJrL/RQ8Rjkxz81aXG2SQXnLUSuovODkM5aIUp+iGXuGArJbsycfAbB7GGYUUN8L3gMfuTDsFhCVkJXBUbUckKfDq090B1v2ltFf08BAmnHjj7OxeBA/zwLZkSfIn4gJhLHglHOC5tANiurE9G76MUbKT0HLAYmi4/hfCZxWQwXzZ26stIUn/KUpN4zegMnx5ba08cNH6GkDscCTETkaNryb+kI5E6d8w+D/op5OCWWdvLCpMhcIMsSyzrM1qEYliYYfJccothBLMJJll5EigjD8BUooaW59HfEaAR5WNZqWPZ6VBZ6MT5RwNw8g/9WoljuR6mtG1093WjvKKBQtEWXYjVLSJ+xwVeq4z8XMJFxpA0G5aLynlHsidyzvE9Stk4xUIqFIitVayjBrGkb6OjphmNGcMIK8pVp+G+/g72/eQyNgyeRWEWUr/oarv7Xf0W8rAzPjuBG8zCnTyI4sBfDe/Zg6t1DSLwAcTGHthU9sLvaMHL8JOyZAPXExqrrb8TGO+5EdXAd5hITM0dO4d03/4K+vj5881vXIU6qyNUngeEPMP6nP2L0tb1omCW0ff3b2PbDn6BS7MZCI0ZjdALB3AK6im0odnUg6SgCroWStJB/Po8lgYkX1JIgaYjGhJ05oi+xHDhsG5ZEQgITAZAZE64Wka8pVIU81U1w5t+tL7yYfRAAIjkQim1Y6sZu7RJaseSf5BQuZkyywOJsE8liajHL+CwNTJSzoqz1zdJNInHmUqtiV4H4hZB7VfGYkhYahpiZX8DwyVF8cPBDHDt2DOvWrRP9QH9//2kLTZPujSIcPnxY2BIOzPvuu1+oVy2E5XsShFBcyeA4tqXefPPNTZpa7drTUDBOKkEDwyeP49ixI1I+4u58+fJ+AUjyjaSlj3/SdMp0Ur8ATM5nFKZgtBlXrnajQeDj1VdfxTPPPIsdO3bge3fdJSFstHf/0wvP4Ze//Q0qXh3btm/H+g3rkGf2RcjOuVi0SNIua5pY0dePNSvWoqe9F+2lLtXimGqdNNulr7e6L9Pd8BLAhJMsXVtzVg4FtygmbY4k7qZ5K3SRpThVAgUDSR4mS8dJWuzrLaDh+mCPUOBZIsrsNC30FUZh1h/H+JGngIVTsGJfzLlig5R2qjcQnwyliRDGR1YMtYOX75O24jePX4MXDbxO63JrlUizV0i/N//WpRzZVFBnUnIFmIhjKnU6slNWpSWtu1rqvfRzsllj2bnjbCWK7HzCJbDpF5RG1ku2Ec9DCrzk3wRqGiSK6Zcy7ePunVb9BC56ndf+rWRexO5epaKI6JWdOXaJAYZF0VJYlitiVx5TiDpgEZwoN/BY0miZ6pwX7xLR6CMUibNpsIXYE+bAjwwE0TKY2IZGfRVOnDBwYthHPXTR0bUKy/oGUSr3oaubEQXtyBcM5JiNRHAjSOszNvjSwCSNI/64RbcFTNTizHuMpVc5/2npUF9n7SvDOXa+WsHs1LSIZru7O9G9rFvATCGJYM/OYeyV13DohZfFB6X70h3Y8Z2bEHcWYJoNEayOv/YiTjz3LKJTM0iCAny3DGtwDXbc+HW0DfTgnV0vwdv/LoLpedh9K7D2xpux7Lt3o1Zoh20VUa/5mJqZxqqBPthGBWZ9Cjh6EOH+/Ti59y34TgcGbrkPpauvhVfuxGSthqkTx+DNzWFZR4/M805HJwyGQPIyn8909jd4ztLAxK8mYdyAj5owJnyolmFXdAWilictmMZv80ZRF0wdoUb6pARlAZaBzJo0+YIIZpxSkumWWh2E/pnVYhSatK2eYbRBWWo7nU4UWtvSBBRnnKgzfTX0F29OImn9Nzs5LN5lafGiakzMUMrKpTvtYkn1JfxnxlJZARP1PQhMpIYvuz/+NFLOmAvzkhRL+/APDh3GyPApFEol2YUSHHzlK1+Rbg2WaYTiT4VYWmvHvJXdu3fj0ksvxbe+9S2h8bPqdk6mJ0+elHIB3+OBBx5oimBPA2pxiLHxETz//HPincE+d7I1l16yUwBSZ88yaU/NkXtVRG56xhdv8WQ0ZK7G30lm/ze4UT7ZW2a/swyEzMtbv+NEp4EjxxqNw6gzefTRR9Hd3Y37H3gQ5Y52HD95Ar/9/aN45bVXMbh+La648isCPkslFzOzU5idnlaJsvT5oGOqlUN7vh193QMY6F8jEyQXV46XbFmQO2K57mnJgQep6Hq1k64FnuhHAj8SIW7RKUgAINs4FdBR4573uVhZc6ELPUli5U6dmgYv9lAza6jHDP9zUbBc9BZz6M2fRGP65xg99CTMhUkBJnQiTUwbARdEgh+jrrwyUvaj6VSbtgm3gInualP3lyQv8zkfA0z0fZ4FJlnGJLIMxAVHgAnFjFk9VrYr57QJVIfE6TbbtN1fX3yZI/Wclf5Q2KBF1GKzTTdlt9SXaqULy12WDfFLfWkISsSKPoiaTAktHjhjq/dgtIEyoJN5j2a/NJfjNWdas0u9SQn5Yhlurg0IGeIWIzY9JOkfrgcEJvQLhelKKYeARyXKKMYEBs3XmCicRxisQnV2M4aHy/hoiItmBKfsonfFAFYOrEOp3IuujjUyn+QLJnKuAdNmhw/BcuFzM/ji0AnT8aOS07XejmWdVECcXjfNKPOeqdc81CrzAjzahF20YZVKMse7hgmz4cGfmsLYqWG097Shc2UPEFRQP/I+xl96FtP734Q9Po58vhvTTh+cjTtw+QPfB9YOAMk85t7dhyM//XfEQ0Mw/ATFDVux8Qf/Amv7ZQiK3QhLRdRNZvbMozOcAY4dxMSLL2D0L+9gfHgOpcGt+Ooj/zewYSu8XB6T1XmcPH4ItfoCVizrxYq+FSiJA6+jAjPP8lhq3H6yOfLjn700MGlUhDHxjQpC0nfSPUbWJKXx0x2zNsSRHA1RDKmdVLOMI7bF6QUl0k5BjpqqCUA4pJV5j8IwFDylroYphSsDVHCL+gxSvcKipA588nMNcJR/djMlNb0bF50Bpd7nYynWRP988QSSfS8VHa6WZPUeakEmqhbRr5RyWK/OAKnUzlnYk1RjIpN5HGN2dgaHDh3C4cMHxTxrZGQEPT29uPba60TMSKtyAg4Clq9//eu4/PLLU1GjpuUBrxFIGYCdG9/5znewbds2ESk3tSgpKJqZmcF//dd/iUj2kR//E5YtW4Y8HUHT4+bxsXT0wgsv4M+7XsSWLZuwetUqYWPoOsrF7aKLLhKQsmLFCsm4oNW1KutpzUkaBiXiXwVMs5Ov7uI5287xsxzgn897nQ2YLBK/skMl1ZmocZTg+PHj+NWvfiEllIcffhgdXZ14fe+b+MWvfinCxDu/910MrlsnO/bVg2swPT2N48eOYGZyQnbKFsWLQYRarYGcWcCqgTVYvqJXdqTt5TbRo9BsTe7AdBwvLodKmdYAvCgUDxJGwBOY5O28Yktkh0w9QCrf5r/TXYmmvOnKysyWWlBFDQtoUKwbuijliugruWjLH0f11L9h+MPHYdfnYLCtVKYQahwYNsf7uiHdHU22JAW5mkXNApPsdZYNUcIk5tZPlyrlZDclouNIWT8x8rcMWAVXxJkuNQO5nDJeI4Mg9uM6kLNlnd6yAUhLuZn5bvG8shTbqo9RA5PFEj1228gGJ/VeFJkD24XjRFxwIz8SPYmU3wLOm8q4zKa7q5SI1XObzA+/p4ATih1N0TLliiUUS+3IOWURuqqSEv1p2Aih3MClDES4Y9Cu31E7URqsGSFMi2fPhBcXUI960WisxKnhHhz60MfwcAA4JSxb0YMVK5ejexmZkj50tPWjvdwF16XOxIBpqfvCMD5f51GpePGhW99TbY8O1mTFQJzquVkXB+HUK4gl8IaH2syMlDXL3b3o6KUVv5qP2VptJwFyUQ3G/BTG33kLB194Bt67+9ER+gIkg2IPOr9yAzbffj/QvQLoLKFhVZCfG0Xt+T/g2JNPwDo2jkbiwPnKV3HRgz8ANm/BgmNKSKJZOQXn6LuY2LsHo2/ux9zYPBaMMty123Dz//E/UFi7GXU4mJyfxbHjB9HwKhjoX4H+5StQdAjEVRzEUjJRDUr+lvO33jDoO1jmqKBeS8iWNKx5hFBBUHJjCQhId1kMeRLkTYBBGaQFmwOZFysFJ6xJRmYIP2kgMDwECcW0RP5E8Tk4SQF5qwhbopcZgc5LkqZ5yjStDJu06pwwhi1R/DdjqAmIOJ3oiVWVFlT7mgIOKWOTNjyqL3k6MJEbL51klMbidFZmKeSWPVnqBLbq9nouVFSsEktxMhBzujRcTJ90lm14G+878BZ+9l//KcmsFC5defkVuGjrVrQV2yTLgDfG0NBHwmDw/ciGDA4yHIsTh4o4mJ6exeOPPymalAcffBC9fX3KVrrZCaSYL2pGnn36Gbz73tu44ZvfxKWX7UhbidUugMwNNShPPvUMVq1eizu+exeWdXfLpDY6PII3976ON954XZ67detWfO1rX8eWTVsFfHA88Fxw8rLobcC6tGgQ0pbp1KCNz9W7R31NPh8A8bf61FYxUxckF39Sa9yplGF1s0MC8Z568nEMDR3G926/XUi3x576A17Zswdfv+46/PCf/0nAgh9EWLV6UM4td2VTE9P48MMPBbz6ITvqlDur1mMU8wWsXL4SqwYG0NnegVJOsR8iitSdI5rxlA5h+lqYonPiTpALnGNpubMC12xBbj3Ud9acGe8p34/hJx68pCqdRUnoomDaKDuAax5EZeY/MTL0B4Sz48jLpMGxwvmEabUxYNdV+2mmpNuci7LmR9mTm6IROZ9aZJ4yQXJ8p7G0rReq5yvWR1pwbUsWanatFEslETPauRzzdEXsm52cVfMKS7St99eJxZLUnN6HTY3IGVqsNNU3zapRtvDKQ0QWRc6tZD7E/SxhnEnz86KGr2znfcVQsY0VUZrvkqYCmxZLI8oITXxm9JxgsY1bXXRT8pUKyBdLyLlFGHYeicGwOILU1IaeOSqpEzBfI2oT2wGxEQFRzmYIYh5hVMZC0I+p6nocHXYwdGQOx47OAUYRy5avEjawr3c5evp6saxnBXo6e8Hx6eTY3q6I5pYNxReTZeU82miwjKo0mASuunuLJU1qtCgE53zMjXepvQ1uG91hSVklcOMAhcocqgcP4e1HH8OpAwfQlbNE21TasAGrr/oaVlz7baDQAbC8aUWo2nUY3jTax05i7sUXMf3os4in51DpKGLw1hvQffd3ELcVUZ8cQ+2Dd3Hkd/+FaPgELLcTc2YRU+3Lsf3We7Dj5rsQlXtQ9w2cGp3EyNEh5HMWVg0sh1u04RbzKJXb1BhIN9xqvHO9VxtwGTN/Q6OZpYFJYyHx4ho8uyrAJCYlmbpU6tKOApL/i7w3C7Lruq4E1x3fPOWMGQRIgCMIEiDAmaIkShQltSW5ZEtlW+Vydbfcru4I/7Q7+qs/O/q7/9ttd1m2XLZkmhJHSZxJCCQxD8Q8ZSZyznzze3fsWPvc897LBEhKcjEk2RmBABKZb7r3nH3WXnvttdkuZqmuHcOFi7R07vCA4gbwWQ4yuuigha7Rgm+0pQWWv+PEDFJ5pOM83CgjIIX962bMAVMsQbBuTWCiGInVASUBIwOqbX3RCGcU5cvAmRhEDQSkHrsxoFDvZ1N6BsXqksTNwIk+WNcCEwFwAuJU1sRZIQwmKTvV81rQ4ZAgwAt8HDtxCs+9+Dy23XYrfud3fkfq+BRYsb+d/fHsuOh2Ozh06BBeeukFASX8vVKpgpDlIMPG9PQMnn32ORQLZQEmbpr1+j4zJB1OUi7w8cH7B/H88z/G7l334mtf/++SbgfOHvFx5do1vPDCS/D8GM989Ru4bccdAicE/MUh6vUqFhfn8eprP8M7b72NL37xaTzz9JfFfIglBB50BLDCdNF+MmFqlGvs6q9+Ceg3M/j86rBlEJjwWW4c365BINe5mOFF9B1hK6qPN994De++/QYeuG+XMCP/5ft/i64f4j/+yX+Pz37+85hZWBSXyeGRcWGrGBg9TvJttgWYnL94DtfnpmC4BthExcyOND+tyocrFYyNjGPzug0YHx0TXwYyEIox0MBc6Q+YFUsyLAP8+gUpsmtKN9WDIf0xlAxgcm5yrTEjp4ahLZ8DgSvTVFIGba8/RHX+e5i6/KIAk5TYsDGbZPQghQ+YTleAyWBmNhgHPjJpSGzRPw6Y6Hu7mvlQbC+Bifh8sPTFjpVcRtqGrZQLVqEJ1OjlogMzP694h2iLfEmYyET0Baz6fQ9agwwGdvksSSlIZrQI+8q2WyZyBCYiM1XCVZ+DCyNpvaaWJ2B7OGfjBCHiUP2MNvKcoSSgk/4gNu8Dx9kn+qZkzg4XnbT+uy7SqbyAEpszYRwFTMmoGAQoSVeULs3yORF1EYhfDkFuHqEfo9N20fIrqLY34PjFPI6drqHR9OCm8sgXRlAoVjA8PC4ibbJ4lUoFlVJZ5jjRgFb8b2zd9ac8Q34Tv7T1gu7Q4lpxWFFw1LBJLwrR9FoCTOIuHYcsRKyMuSYyuRRKtolMvY6FI0dw9Ac/Qmt6RsrlE7fvwPpHH0LujruATAUevWJaAbpGgHY6gmN7KHQbiE6cwOzf/ANqp0/BzMTwxvK45Xc+j/T4EI688hrq586huLggLFojW4a19Q7c/vTXse6hJwGnjG5so9MOce3yFFrVKvKFLEpDRWTyLuyMJUAr5VJPqPd4vzLAyPBpsiVyhq7yA0pKx+3uQkyTHQIJP2b2RbOcQFmGSXaX2FWLTYclICPtZJGxi3DgykydIA7RDRpoRy00oio6aMJjgBJVsw3HSCMbF5A1S8haBWSQg5n0r6s3xk2pTL409c/cQQcj1VGgykfqa3X2ZpuR0Npa1a8Xty4VcZ9pARsPdhUkVCb/i150/V7WXkRNf/Ga8WdKxW1JUJGJqAw13IWJgPDk6TP4u7//PtZv3oQ//MM/FNpcRrhra2BpTYqwsDCPl156Sco+7Nqg3oTvm+Dk6JHjeOONt3D//Xul1VQ+h56aKeWt/va+cvWS+GVQyPr0019AOqVcC+ks+tprr+Hixct4+JHHsf/hzwilp64JDyNmzqqezLLRT1/5iTiNPvXUF9V9SZgQ9dp61g8f2y/xCMC5oQnt3x4w4d3QlDAzLdagqTGhPuOdt9/Eyy/+GPlcRpgGMlj33r8H/9Of/WeMjk1gjhRxx8PY+IQIFTXfynXc6XYwNzeD6blpTM9PY6W+Io6fXHu89o5pwXUcDBVK2LJpMzZu3IihclmVSRNNF0u2ahib8NTJ/lMHmpRtxTyxv0/04/TeUYl94hjKcqXRVfJYMqJRCCfswAhPY2X+7zF56QX4K9NImREcEbjSH4eMCRPFfxkwIQNzM1DTjwUJU5Fo5DRjIu8/MW8jS+Jk00hlMzDSLgwe2GQ0kq4ZzqShxk7KWwQFWqdDQGcpMN4DUAMlZClicz7MYPcQhcTi2Kss0aVFlxb5ZMUSpljAh6fiSNQOZFgfwYHcX9Exq6F+irlMEjqTWb2ByOTk2GScgLAy1HOQKUkjncrBsckKpYQtiu1IhiaKWDqiVYCe9cVzoA3LoaGYJ+uz3aFdfRmuNYHAH8bcbBoXJ2McO+dhat6HZaeRL5RRKI7K3+vWbcKmjVukrFgqlVBguzsZKs2W9Bx9f1OBiTr/ZIqzr2ZD8R6RPZJJ2Jbi7Lt+R8qZHepOWh00/S5s10J5JI8igUm7iWBuEZffP4TazCyKlTJu27MH1qYJIFtAEDlo1LuYuzyLhZUq8htGsO22rUjHHuylebRfex1v/u1fweguoli2sWHnRlhxiKsfnIJtZdBMlTBvZzG+/2Hc98zX4K7bii7YXZdH1A1QrzYwOz8HK03PnjxA2/1iHlm6HseQEX5SOrxBAfuLn5G/Kqi8KTCpelOxZNcmRLzm00439hHEZDw4REu5TZJ5ZenFNdJIO3nk7QpSFl3veGNCeGETrbCOWlBFI64iNDzZHFbswIptZFBA0RmSx2WMAiyWcZhTJa6SnHAshl9JqURpVwY/av/A063LEgTovcJMgxqXZOCXYjiUc61quU2yRFN9L46DA7Nd1mZjNwMr+uKt/V0VmEOY5Hb5JWI9bmz1rS6HkSbn4XR9Zg5//Tf/RRb4H/+nP8H68QklUuNkZ9OSLFqglwXMzs7g+eefBz0vtm/fLq2k9XoDly5dguukZZAbRbJ8T3LACO2mDiXth1Crr+DZZ5/F4cOHpPuDWhEGiIsXzuH8hQt47LEn8MRnPicdWH4vC5SCtgTTZr2GF196Hmc/PCND4/gcicGsytBoZSwj6mm5zuDYL5/J5xCr4xvv46+6iH/zHveLMSYCTJP2cAK5ZrMhOqOf/uRlfPDez2VtdPwuhodG8M3f/z0BgGQiFqs1VBt1rFu/Qdp3ZR/Gyn5emAlAugKuzk7iypXLwqLwAJOlyJZHEV2bKBeK2LxxE9aNj6NQyCFL0aOjgGjENUu9RxKU1Mh7+lXoe9kHk3pd90A9D0Fxh2UZgAesKlmKpiwM4ERtGP5ZrMz/AyYvvQSvfg0Z+pYIGKd2gYwJyykd6crRpdrBpOEj2RLZYErnpdvyNVgYBCQ3WzM9fVziHSI6NhrFUWuSzcjfputIXBRONrk2MjAvYU308xKUkG1Q9zgplyiU0vueXNXglwaHvcdYA7N+JKwpLUnkhWAJJ2j7wlCyfCPvQbylBsrKBBVa90pAIjNwCBHVRGHDduC4KbipDByytFYahkmn3lgNdDPJsNBZNyUuvNKNCTq7Um/ShWWH6IYmfC+LIBiSYX0rKwVcOO/jwqUW5qoWTIfdNlkBJ+WhcYyNbxAbg9HRMWFLmBzlshlJeJhM2gRzyTWiLcHqhPM3ZacnrFPMTjoFTLin9NwimbWUJIUUjnfbPmqtJhqeJ4xJqZxFMeMiF3pAswU0OVeK/jk2kM0gztiiyaourODS2cs4f/ISGm0PW+66A7sfuA/lUh6pZh3W9BVceuMnOP/B27DaCyhaIdKeD7Pqoc6WVRkAACAASURBVGXkUdtwGyp7H8adX3gK7voN6PB68hzyQzg8DzyOkIjg5DJox1RzKTDrmjQGiZEicOWykcnD6g9ZUElSP8Uyjl7/g3tcYsBc92zsOjkYRhpe5MELG/CiJjzWikOClI68WXqa0JzUQRZZt4SCMwLXzAprEsJDN2yhESyjHlTRMRoCTGKLXTk2jNCUMk7BHULJGUbayIvuhCpvNW49GdQ10NWhygGDfrB9BkWDFynhSNgIELO9ixuxN3JHz3yxe0wLQQIP8NWZfB/wqKCm0ZDWn2hL7iRI918gAR5sZeRjlEhOsptQzadQN1RFLN7kIFRCxWef+2cpo1DwyM4X/hYPAWUhrfwutAjr2LGjYqRGoSw3Q6UyJG6hBCR79+yTTESVXmhRTDChrhOzMMWwhLhw4YK0pnJ4HJ1im+0mSoUi7rl3F774haexadMWhPSdIPRM1NmSYxkGZmam8Vd/9Zeo12r47nf/R6yfWAeHto09Co7XmaUsjazXQG5tFNWD4v/2GBMFINQcJCnp+R2cOnVSLOkPffCeUMDi+BsEAkD/6D98Bw88sB8cvz47P4+Vek3ocHbbSNbOgGKp+Uny3I4l5Z+llUUBJvyzuLSAdrOlBJE29VxqPWRSaYyMDMk9HxtWvijULwkYT5ICGZInAJ5rSgma+/ZLNzYVJpUJYT3paEGwTnG7SeEfRX/BedQXfiSMSbd2EWmjI8BEejzovUJgizZMUw8T7Os3PglgaGDCOKDB+M0e02df+++fn7k3bVikNqaAEbImNFvjv03XVqLRpDgpScCaWemy+2W2YMKiJMAi2SQqcRDyoj+5WTtD94BJIrKV5yAAYTWMowgISjxfAAodXuUzEjQmInPuU9G1iKO/Mm3Qgn0KNNkebDkuUuksTJvThlMwLHZspRJztVAcW2ERUBL0Jt19ZITEcl6JYFnq8YIUImMCne4oLl2xcfJUCzPXLXQ6aSnx5AoVFMtlpDM5rNuwBevWb0QqlRZAwpjF9ZviNSXDrTVReqL1r3FWy8dBIH0aSMmSRCC1gklm1gOhTLFZEgtp3cMEI0A98OFTY5k2kU2ZyLHNnyyKT/DNGU0ufNtAI/KxsHgd89cu4eTRY1heaKJQHsO6rdux9dbbsGnTJmTJMNaWES7M4ez7BxDMzSBVb8CbXUbUDBGkK9j4uS9j/aOPATQ5TFswsxZCk51yicUAzwWOLfHZBs5OPKUposMtGToOEwy4xqTcZyZTpH+NwOR6cDJOc8gP8iL08sIaunEdnlEXkOLHLTl4aKAU+RYcI4usQ4AxCtckwGAl2Uc3bKDuraARrQgwiUxfGBMCEwRGD5gU7SFkrAJsIY9sWfTCOCQ+KBIsBqhjBoQbywH9pUTVM9kWztDQrV1iLCT1b6JZJdLUlu2qvDPY9noTUZ/2gRhYsdohkB0A+rk1eCAtTN0AF63ondyU3GBZuL3ykxITs15N/5H33vsAX/ryM9Luy98lNdivqSevYcai9F5cXAA7bFgLHBkZFTDCTc5ZOHyNNNs6ZWOrTEmy4DW1Qar3hXFpNASg8ECjzoV+JdIOLv1ytEunO6myqufhRGHmX//1/4uhSgV/+qffVbVVS09OVmZe4mjaA5Uq8Ot5LZrd6qPuf+3ARJUJB7/E+TUBBtLGPXUVL7zwvJTqqOHJZHIC9lgy4HX60le+jG9961vIFfKYvD4tQGP9+vWYoO8Au2zEmVLdH75WyPtFL47YlBZerpWpqUlMz86gvlJVIw4S0S0F1lw7ZM3oYzA2NoFiLi8t6qJhSYC0djAWcai4fWqA3z/YNaMpVhtyIEbihaTm/lHgHsBBCwguorH4IiYvvAivfg5u3IBLvQ33p8HDjjGdmWRfrPmLMh+DwGQVI7G2Lbcnel8NenQpVvYqGT/HVtbt9DPhUD/X6ZVpBk3QhLVIXkMJWLln+lV6ziORzyD6vGQ6suh31Iwbnf+I/wsZpyhQ5b5A2QlIecbzBZSwl1X0JvyTxEYCEwIUmt6Jxk1mriYTgw3GPRqYWYgtV0o2bjotAx9lxo50HOmUToFmRSCr5xfvDjl8FVsQiTC2gHo3h7nFFC5cjnD2koGZhRSioAzHKUkMotB13boNyOWLyBcJUkooFEry/1mWyCgwlq2hgIkkgb8FwETZReiWecVs8V6J5oTsicRvtlMnZZ0oRisG2qGPTtiGZYYoujY9dAHONaPBommh1ulgsV7FxXOn0FqYQ6NWh+nStn8IlfKoALt1GyaQz1LR6cOl8rhNK3oODgyAq9fhNX246zcDm2+RBEX2khnBcBnBaQC3gnw6hhN0ETda8Jab8AILdn4cbmkEZianOrXiWDyJ5DxJp+UcUKHg11TKueIdiXPOMByUxOyoE6/Ai6sKmERV+AwsIlSzEfkmnDiHvDuCojMmAIOMCS8BWZa6tyTApI06AkHgrIdSYW4jhyLyTgUEJmkz35uRoGa1cGuL/LwXW1aXU1Sg7x32Az4kwpYwoCWD6NQTqCCt7c7kcSKAVayAlHpk8/a1JupxiiXo/yGlmdTQk5LNYPAT8yOhzD3Mz1yXA4cAgx0UpC7l+Q0LvheI6p5eIAxCb7zxBl588WU8/sQT0u67tqW2n/mpDFJZpCSUdQJ4PGZRYh/P8QGseycHRjI/vNf6lZRnVExTTAqpf2bRKTej7NJhIu3QUI9BUmWeZF74Nyfe/vCf/lFEuNTEOIlehgyPdpLVz6tLC8oHgqU0QzJuyRiFqk3uzapj+7f9m7WlnBt1UKrUobIRrnf6l3zve3+D998/KExaKk2vGqXxWKlVsXf/XvzFX/yFBPSZues4deqU3Jvtt2zBpg0bkbLZEacGiYnQToz7ZDR4jxonaJ1fXMDs9evyN2d80GVViSVVRxbZEq7TkaFhjA4Ni1CW2a3ee4NgUrK8nvaAe0ndNzWjVuk0+IeMiZQvyYewK8SvwQyvoLn0KqYuvIhO9SRcVOGwVEj6OCnlMJER19FV4vUbmZMbVktSylHHbPKeBkCJLmv2u/EGuteSg1xeM+mSoUMqgUma5ZxsGhYHZyYBn8BRib37XzoJYMKhmNiEGQmVHkWGeeoSqWrSUJ+R/5dQTQJI2ALM0k2QAJTEr4TdN9rHRJU9tJuQ9C0KMBF9iG0IgBINnU1fCrY8c09TpOmKmFfeuwhkhRqRQ0wnWSytK41fWxmo0b8jMhGHWQRRAY1OEVenDZw618H5qz4awRCs9Hqk0yMinKzkFSuyft1GabmmXiedzgq45v+nUg4ch0A0KX0TnAjLpICvKvn+GpOWQWqkJ+Nf3Xmm98MqYMLWaZZWRSZAds2GF8foREAnYMdOS9h8eB1UF+elpJIrFLHYbOH81atYqbcRdn1kIluShVSlDDtlo+RmMDFaRiHviuGdm3GQcU2kOBOty7XFEiiZdS4qOvvKTG9EBjulOB7AQ8bqwmhPI9WcBmYuYPnoYVw/eg4zc12kNu3F3V/4XZTu3gs/k5GOumq9Jushn89JHFBlnV8XMAkOxxlzGG5cgcfBb3ENHpbhGVV04yqCuIWIwtTAQBRYcOOCAJOSuw4ZswRbKlQh/KiJpr8swKRl1OGbnmRPRkBlioOiNYy8U0LOHELKyPXGXZN1YDdLGFGRP1Bn1UZuSf1uEJTo4KWoNLbGUWfCwKBCpd66aiNLqBgQayqAooKI6kzQ1Jx+Xh2YdaCRTGSgXjwImnjULC7M4fWf/RRvvfm6HNa7778PD+zdjw2bN8mBTwaFryNTYoNYjMxorMVSyre+9W05XCiu4mv0jdRU9kwWiIGL6nU6ffKg5+v7DGKS1ahszCVdz7RHugRUeUUPLJPfI1Nk8T2o1kRmgnxeloBEsJu0hPWV55Z4JLz55ut4/Y1XxWPli1/8IrJZ1UWhsytSzvy95eoKarWafH7qWAqF4qoAvrYrZzXw/G0GJ58MTFQgU5Obud6PHj2C733vezh37oxQvwE73uCIpsSPfTz44D782f/8nzE+Pir6onfeeQtnz3yIoXIR996zC3fcdqtY0hOUSjdMRC1bWs4/Ag5eWxHZmsphlgzKzPx1TF6fxDK7fJjpyc98OSBzmSzWjY2Lhw3N3ATsWkqtL19SNkgmjUeK6h+kscWQqtfhosoeBCbkQ82gDiO4gvrC27h2/kX49cNwsQzXoP6M3S1pxfJZFGsqYLIWnHzs6hgAJmvZVv04AQ83YUx0KUcDE9nj9DRh10UigiVIEYEo8QXDSGKloD8/H0uwv+p6JO213FNs+9XO1gLQhexSvityr5gIcA1IC7CaCKxN3fiCSWONxDa135MSdSIqF10dyzhyrpOGV6CE7c/suBHvER5cojsh+BU6SzRxwgCReaGmJHCkhTqOWuLqKqXh0EG3nUO1kcelqxGOn27g6qyF0B6Hmd8AK1OBmy1KS/p4eUjKwwS6+UJJxJ0yTDSOZNYTWV7qfyUaa4Zcf7ieFu03F5hIrBxg0nv3KPGM4X2UjjvLQRBb8Ngdx/Jc6MH3WvA6DSwvLmJmehJ+GKMdRiA0b3UD2IaLSrYsuqbMaAXFQh6FyEDeBNKO0gBxmxCEun4s56mFHJxcDh2bjVstuGYTljD0KSEC3ChEuHQdzfOH4F06jtlDryGYuQ6jFaEe5GBtfwwPfONPYN+xG34qJWLd2aU5WcdsjiiVinBTSvbwKUtMVp2tvTP4UnAkzpnDyBjDQiW3sIx2sIRmvITAqCM0OEPHB0Ff7FtImRSxkjGZSICJZkxqaPhVVIMltOOaABPWnOl3wguVMcooOWXkrWEBJuzKYc83W41lc8WK7lbdC4PMxeqBZL0FkWQmyngpFt8FxXioMoMuocj3ieG9ZAeGGqTWBy29Y/aGTEjTrvwBA4awHgQA9CmhMY7vo1GvSWfFCz96DpVyGbds34oTJ06IPuDJz30Wt+/YidHxsZ7rKvvhaYz2/e9/Xw7wP/3unyHlsM6ejKxPdCE8cOT1uZsTsx9Nx/O9MCPWs00Y2JhxOcyg+XiQnXHlNXnYSanIJZWb2E5Tm9CjlbX7Rt+gTQdZPv9PfvKydIo8+tjDomshmhYWx4S8Bw4NpFHYwYPvS2afTmfwla98BQ888EAylVg5kPbvW98/Rr/ObzdI6bN8qw/QfpBVWhBf7mcQejh+/Bh++MMf4ujRw2jSl4JsnpkWtooHyr/7d7+LP/rOt4VlIag4ePAAjh87iqWFORm1fsumjTLEb+ftO1AqliVDjtnKz795SDIxHjDA87m/EKPeqOL0yVMyGFA6CbqcRNsVfRM7eEi3S9a7YQJjSclQ1jq78aQ9nDBc+Rkxk5d6tDYcFDdY9Uf5ehiwrRB22IDhT6E6cwAXP3wOYesQMuYiCmkLECGnypRjO+ki+QgU8pECvAHx62BCodfWzdbY4O/pl+PdGvQjIcPAg4JaE5Y+lN2LMifTrQta46M8nxRY0/oTERAnDIm8h6SDRsozBB/CjtC1VglaoyAZHrfm86upywNsaRLfyJJyOJ9cF3a4JCUnJjbisyFaDgIRW4TpFLmq7xM7CHHnVjYQRDY29SP0Rgm76n74KSwvRbh2pYuzF1q4OmmhFYwgcjYA2XEY2QpSxRIqI8PSCjycL2J0eEyVbXIFuJm0ABJeOzIlUhpQ2EnK9jIletApWoDvrxGYfEJupM6OG/VVcmZFPnyPzsUso7gUGIohnTRYkhEKugJQarUVLC4vYIX6EBmdRjadANFAtpBHqpSHU8wh72QxFLrIBBEcaifdGMtBAxcvX0Z9dgE5Oy9jKEY3bEBccuFbDThmFWbYlj1l1RtwZuZQPXYU06/9DO1LF5C3Yzj5LGa6IfzhTajs/Qx2ffVbQGkCgelgpdXGtevTMsNrfHxczDhpXaHK9p8uazKY9PeAyTnvUFxwRpEDgYkq5bSiJbSjRXRFK8L2Px+hF8OMXNhxVjEm1jgyFhmTVMKY1NAMV1D1V9ABNSq0NmYdWQGTLMrI2yVhTjQwET2wWLZ7Uo5R7b6q7Xc1OlWtuDqbX/VBEhEV44Va+Im4VdCt9ipJftgTYvYHk+muGQaltRdIDuCk1ZMnsWShA2PQ6Zr65uuviXPqutERPPPMM7jj7rswNXUNb7z1Jk6f+VDAwZ133oGdO3cKPTY3NyceJbSUJwvxB9/+AxQLQ/K5g0DpBhzWK6VcRX+IxMK+1UK1uiwHFcWSBATsuOH3MukyVMI4yZZTrvie8JAxk8yXtd/yUEVZbrMtUrIpsmBqVoWeJKteV+lN2u0m3n77bRFp8rm++PRTMuGWF4WgbGFhDkcOHRbgwsyM5Z7FxSXRsuiJuSwXrS3L6e8Hr/enrfz+9DiZTwYmklWHavYGma9qdUXcfZ977llcm7wuYrnYzKBYqmDL5o348le/jIcfflD0IvSSOX78KI5+cAgzs1Pwmk0E0r1TwZ07b8eu3fdh+/bbRKdCEKpZNx6iRCi9PSNVRVM0C3QCvjY1KYJqriWaXbFWzvtGfUGhmMP4+Jg4Q/K+5/MFoeXVPCZFu3PfUBIb8ED1PZic32NR70K6QHXqIfbgGC3EnWnMXT6AxanXYXjvwQqnZCw7OwYYHyjSBDPDgQx67f36JGCi24V1h8QgW7KWgVkLTPQ+14MpZYqGaSKVSfe6c+R6EqTJ3wSSfdZo8L1qPYmyyU/8SoJQRPH8P12yUWxloh0R0JJ0Nw2UilQM7AMTYX6SREPEyUw0KF50U+LBIoDUVmyZ3QuISQk3caYlPc/H+aEnAEm0QGRM2AYMF+1mgMWFFmamGpie6mJ6OsJKLQc/HgdS62Fn1wPpIZj5PHJDI6iMVFAuFlHO5jFUrmBoZBgZxhha3qeUqy/fK9+PdHuI0F8DE1451dJ8M/+fT2/P/rd8ZgVMOASXfiYBAYlF4bcD17RkJAnnWrHDifYAnK9TbTThCzLhUMRYvMOQNWDlya7nkLXyKLUtpDzlmePbMWouGZYAy5MzaM6tYP3QBDZt2QgvzRlINbhWA3FzHu2pK5h8711cefVnyC/WsJHGe16MpuGgVSjA2bETWx97EpU7dwPjG2R0W9OPMDNfxezcojDwTJjJnBKYqOT4V5tR94te5ZsCk7Pdw3HJHkLWHJLg1EEVbSyjFS3DQwO+1QEzLkrT6djqRrxwQyjZowqYcMAT579EdQEmbBceZEyo8ib1lDMqyFlF5I0KUmYORuxK+7FamGrC7eCsHQkmSd7HoE53S12rF0pTK6N7IDtxo0zAiAQyXbJJjIX6AUqbtqmyjxzGA6p7nWUNsjOayVGb3hZ78IMHD+Ln77wr9t9f/epXZXR9x6Ottkh6RThKq/fDRw6hXC5KZwXBDA8A2r8/8fjjGBsak44HdkbxI6nXVjR7s9HG8nJVGAm2CFMEOTU1JYLYQqGA0dFhqUvK9k6oRhniJiUgZTdPy3s+jpn45s2bpQuIf1NMyUOHraMup6smGYHUsIW1ieU9cHrxW2+/i5///OcoVYrYt2+fdHWcOn0S5y9eRKlQELBCAzd+Pgprf/rTn0pbMyca33333WqwXDKzY7BN+7ebKdHbbrCUc6O+RAM9LczmXmEcJmtGUfHJU2dgOi4qlXW4ZfttuO/ee7B3/wMYHqmIc2+jVceZM6fx7ptviaAVAcuBHqLAh5tyMFIZxq07duCee+6Ve0rwST2PyuYVvSyAJDH00qVLgpPJ6SlZx8vLS6jWltXwukSE7rg2SvmcZMOjo+MYH58QYz3b5jA3fk4eZKwhUM/XBc9BlkA8alhMsiYsQTaRcXxMXzyCU++9Ajc+h6HCGdjxNeTESoAOqiw5WauMHW8W0D5yraxhTNb+3iD7qp/3k4CJSutV+7Dh0vvDhcOyFttuE4AiPydQSbQJupyjWRDxMQpD5VztKxEr/81yjbAkZG0TH3TlXaIE+731ossGA91sfA0mUEKv244c/Ba7iMiG0tlX3KdVy6fI26j5iRRTxxtFnw2yXoatBO58fy6ZusBAa8VHvRpheqqJK5frmLvuYaXqoNMpwDdKcPMbkClNwM0Ow+AQucIQyqMTqIyMyjqhxmSoXBLBqwC6pBxoJKZKCmQpxkQDExWPE62N8ZvqY/JJx6uahSbz5mJOAma9iul6SoCJKwCVHaPsfIrkHGu0Owi71G2aSIk+xIPv1qQcFxl5pKM8cu0sDM8U3ZCfsrHkAJ3YR9YwkTeAXBDBDD3EdODljKluHZMfvI2Tz/5/yM1dQ7mxgpTP0mQJXmk9Mnftw+ieR5C/+x7EI0PoyjxWSjS6qK3Uce3KApoNTwTKjCNkTVjK0ffo00wcbwpMznc/iAtWBXmzJJuliwZaWEErrIqDa2B48MlmBFRru3DjnICMvHTXlGCbKcSxLx08zYAak7qIXz2L6vwAVmTDNVykY+pLCshbZbj0MSEwMSncTGqnUl/uC9iEOmMtNPkv9mBLW3HiB8HNzcWu/E4GadA1fgGDjqjaKj75u39Irp7vooPD4AVj2YIZBoMBgQFZj1deeQWlfEH8PXbsuF1+Jlp2Q+k4+P6r9RV88MFBvPPuW7h+fUoOcY6437pls7R8ssuCHU8EeGzhowZlcXEZZ8+ew4njp/Dhh2cFWFQqw3LI79ixQxAtwQHBiaaQtU5GD2/TmSMzYoITgptzF87Lv2mfLAzHpo3Yt38vdtx6K4ol1oAteX0+Vg3tU/iv0/Vx9vw5YU5o+EYEzUyJU4sf2rcft2zb2pslRDDDks4rr/xEgA3LOvQ+0cZ2fU+Zvr5nkB37pDDwm/fzj/cxUeZ+yQwqegV5dEYNesDk2tQ0vvT0V/C1b3xLPCAcW+mEqDVR9zTC1auXRedz6vhxGdyWdil6DcQanIcLa8LrN6zDjp07sXPn7Vi/fqMwY9oET8y1xAhRjXygpwVLDgTPXMuXrlwU4Es9CluZfb+NkKI+Fm4sS9bZxMR6jA0rW/F8vihiW749dusoytqXA4/NXcI+0uAraqNdn8W7rz6HY+/8BNs2dLFj2xwy9iSyhi8GUWbkKBMz+nh8zM39RYGJTj4GkwtVJ+/HhY8CJkpzouS8Wn9CRkLKEemUKo8Q6CXeFfp5dElH7he1A+yCSlq5lW184j+idWqJwFwen8yzkZbtBDyKRofnNT9MYnMvpemEqZH3Y7PTJiXMJ99jRHBHqzwCRDMSDYmamZOsT7Jd1LFxHAhBUGSh2wnQaQaoLrPttyosyeR0iMUlto6yhDWGEBVEdhFucRS50hjsTBFmOod8ZQQj4olUQSGXx2ilLFqTfLEAJ6V0LWpoqRLU6y4/bf5IZWISzBWjOuAr9Zu3xz/uHUnxUoBJOw7QoWA4phbTRspwBEhQqM7ZAgQRAd2EOUaAA5wjE2n2M5pdeE4VtLMDz8YwA6ebAghMbBNd10LN4rgXD1kjRBE+sp0mwvoywm4bNveqH2Du6CEc/oe/Rba+gGwcIpUvY+T2PRi9/wlY9z0CjG1E03LQ4JrjCJGgjebKgowfadV8OFYKlUpZQAm1QizBKX9F5Vj9aX3dFJhc6LwX580CskZeglbbpIMrwUkTXaPDRmDlTBhEsGLiwCzSRhE5q6Lafk12mnAAWA2tuIZmVJcSUMfoACzlRIox0cAkZ5bgmjnxQ+ENVJ0dHKHNzciZH4nBS9INo9gMXdpJWvDED6C/4WgUIxnI4GycZMy89o/QoIZRVNXNVbBWtUNmijp4rRlCx96iQLktkikhQGFXxcs/eUXYhKe/8CU8+sjj0pZM8x3xL3FsBBEHlbFnPELHa2FpeQ61WhXplCNMRTGfFQt6Mh0pZi2egfpKC5OTUzh65CSOHDkmqvi77rpHsmH2s6tBekp8qnQequYpQYxsS9Le1RNAOlTVE8Cp68b3ztLPhYvncOTwMVy+dEFEx7ds3oT9Dz4g5Sba3MtcHulaoreG0u0wcIiW5IP3JZNnGWr7rbckGgPWplW5jb4FfH0yApxsnMsW8PWvfx3r1q1TfhpJK/fgAaK6gD69hf9pbSj1vL+YwZpaZ6qtnIMcX3/9dfzgB/+AYrGMb/7et/HIw0+qUgEV/QIQfDgZ1cnA0uCrr/0Uh99/H816AykGDAa00Jdrmsmk0e625Lpv3boN+/fvx23bb5NDI5Ml4HQQcv+S9jd5b2XuXe8w6AZdLK0s49r1K5icvIZafUn56SSTiNXeMZHP5rBhPR1ktyKbKYhGzKULdJr6EzXnxjBp5c7uAE8YkwtnDuGVf/4+lq5cwJ3bDdx9+wLyziTScQcGHxPa0kIfcq3+KjdqTVfOIIDR4ETO948AJoQrPQ2IiET7QneR9IqgVAmBCQDIBnB/83WEwUg0cdr4TLf86nZSzbpy/o22oVcmjH16XAEnxZgoGxNGDgWStOhWG3mJoFVYEtL+yWA9cVFKpr4LY0KvEzIyBJcAcTG7IznokdoRr2uh04ywtEB92AImJ5cwv0QrAaDVBrw4BSs1jMgsI0QZVqqC3NB6Ebq6mQKyhaLMvhmbGEUuVxBgMj40hjynFUtHji0zX/lFkKp9fPg5qWeScrN+v9oGfU2306+yFP4lj1nTlPPJT9V7gGJMqNjx41gO/Sg04YQGMoaLlMyWi6RrJrRDeGIAzOvgwg5iWGQ++HjbE98Tn92LsQsnVGwcQ29gdtGhH1DcQC6sw6kvoHrhNKbPHEdtYR4TQ0PYsnUHrr1/HMcPHBP2tbBlGzbe+wDK9+0FhscROxl47KQ0bJKuqNdbuHJ1EgvLS2i1GjImoFIuirZEtXdz/IWpyAGWDT9F+c/NGZPOgbhgFGibJsHIMz20jSbaURMdcP4NO2ZYOmG9jIxJRjQiOaOEjJ0XlMVBRl7QQjOqohlX0eW8HLOr1N+hIYxJKs6LJX2etKCZg815OQl9J5uUtbhEmCVBfEDzoYJ60uamyr/ikyE1XGUdJS53CsT0O3tECCjGZ6qzRYtIV80jS8o9fB7VAqv8Hs9UnQAAIABJREFURFSAS7oN2HqStPyxDHPs2DH88Nl/ElT59a//LtZNbIBluiL4kovMTiMjQtdvoRtS3NhFEHbVzWUWE3hI0S+BUz5hobFcx/TlWZw4dgpHDp8QS+jHHn0STz75WUyMb5TPqMEUn1/rBtRBb6Dr+dJtw+9dZtODGq2EaaJrpPgjGJEwO6SU6RT6/sED+PAMXzOQQX333nu/WEjniiVEoSGaAVrV69o2W435RWEbGRE9l4d5ps3uhQRQEgTx8H3pxVdkWCGZE5YF6JWhQYkEriSw626kT44Iv2m/sVZjcuMO7t8z1V11/vw5mfp85MghPPLIY/jmN38P69ff0rPzF8xgqvkrQbeDhYUFHDl+BAfeeQtzc7PKtpw/p0uwzJmSMXDI5tKg+yS/dmzfgQcffAh33rFLyn0cpSn7g1S+CMCVoJuRj/oQHoBeyBbjOczOTWNudkqANHUuIk6nDiY2xDG2mCsjnytjaGgYmzdsFW1BGChPHbp+soGfwGR5eQpvvfE8Dr7+MrJBiJ2bQ9x1+yzyzmVkTU98TmjcyK3VTTp7fum7+wuIXz+OMdHARLB7ImLVerNeJ4al9GXSBk9Qkvj4aGCi/Sx0zNJlGinvJOMBeiyNbhcesCWQz6w8AVSCwT3O+Eatjogy1OuTqWHZRgCJw7ZgNbGdv082TO0rlQ0ruS4neVLHYilmqptCsxpjZaGDhbkmrk/VMDNdw+JygGbgIOCEX8tFYLrw4CKw8rBTY3DyE8jkxpDODiGbL4mOZHRdGeOj1KxlUM4VUSoMIcsZWm5aDlMSPGoCu5rZpQG8uP1Sc5IAkr6f5c2Epb/0aviVH/AvASaasfcNA5TA+kEMm40ikQE6A0mLtBMisGN0TVFTqnEujK0+z8hIfGhC/pzJMstd0tfGycRdmHEH8GpAexGYu4LG2RO49P7PcfXMcQSdFoZLRYyWSrCdEmCPY9vez8HY91mgNAZkMmhbFukF0big1cLK/ApmZ1YwfX0JTi6PYjGP4UoelXJBYgV9TGSQpzvIMv7Kl/YTH3hzYNJ6J84hg2wyTIvdNC20ac0iwMSXsoQCJqyccQifS5M15JG2ckg59GCgkUwDrajRAyaqlMM6mCHiVwKTnFVGwVSlHD4XvVFohU3wIBQfg5PoTfomNiq7UJ9N+qpZ501WsyBK3kjuXumUSaYhS4xRIlr1pTJVxcgk9d2k04WrQNGdCpSIyJ3OqwP20vrfDOTMOHlQ/ORnPxU9BduC9+7fh3yuJPoSBqlUhqZMMVrdhupogg8/6Mh8CBGZ0kafqnq/i4Xr8zj8wWGcOnpG6o6377gLjzz8OLbdskNKO7SK53uTGrVpy/wFzZSoT6a+BDsmbJNy6leKfTJRBBC8pgQtcpAJ0IpgUcwbBbh46SzeeONVcK5OPlfEPffsxj337sHoyIRiT4TUV4tUm0yxTszrwVZvAUgJE6U3Kf+muPJHzz0vpQACOAVMlPmcCqLJaPCbGNrduJo/GQB8/A7Qj187I6n//6sf/1H/f7NXGXxvN08tyDLJAYYQr732Kv7yL/9SvB2++c3fx+c//xTSqaIcSnwm+o1Q16D2gVrDZ89+iBde/DE+/PB0r5wjMiqEcNn6bfgSeChS5T6o1RqoFMt49JHPSDfVyNCYXH/t72Oxs0bElOpQ4yq1KGClz02ngauTlzA1fVVa4fm8itEyEfgRHNPF0NAItm25FVs23iKdQgQZsh4tOkj7CKwWTp96Hz/6p+9h4eolUCa/bV0X99w1g0rhOvJWADPwE2BiyuCyX4Yx0cmKdLwOjGIQq4CBvd9LahKWVH+v15++m7xrsi5F4KtihJg7Jh0JqqMlYVWT7F4KbTLanod/f10oBiZhf/VcIiZdA4aLOvnRe4FurcpgL/FX4ogA+pJI+68tYlKZh2Ur0avEu2Qf6XlFwjzSV9xgN2QiziUmCFMwfBftugWv4WJ5votL567j0oU5VKt0dS2jgxx8y0VoqyFyPCCjVBG54ia4mfWw3XFkc6MYHl6HiXUjGBnLolByUS64Mhm9mBmCa7H84yadP8qzR9xGpfOy32kpAv8EKP+mAJNPPD0/5hc0K0Yw2SEwoela14AtxqKMwSHitCEi1q6096o2coeMo09vG7YEG/CtCB0mtTwPESAVdZANVoDaAnD9GuKL57B49AimTxxDa24BuZSLTCELN2PCTYeo+cC1bhbr7n8Kd/7h/wJkhtGgWD2bQqPbxNmLp3DqxGGRCowNbcaWzbdifGITcrkshkoZpFMKfMu90gMWNbvXG/CXXAiNI39pRHfjhdTnvZYlyN4403qNlmkyWI90Yxc+OkYb7biBdtxlJTtpK7NEY8LJwCmkhf0gY+LK4DeOB2+iFVXRiGrooKEM1ghM2N8d0rmugKLNzpxhuGDZSFnS80uEWrq/ToZmqX59nYmo31E1S/1vZcyWiMXEPI3PoXD4Wpo08aVUgV7mRyjHPiVYU4ejbr3TwjF95PcvmgoEKSsjj2Gp4h9++AMJJBS+brvlVlUmZSCzIjQ7DQQxO5NkkhB7rUX0Ku18li3dENeuXMXpEydx5dJVDBWGsf+Bh3DX7XehXBqReURkKljLFw+QgaitbLQTC24phSVOhGwTFsYnMU4SW0n1QCVo9YX+V9dSHaCEHARPyysLOHnyuJSQpiansXPnXXj8sSdl8BtbjfnhVJlN3Rc+r1b+SyCns2ioDN8IWCiuZLfSgQMH8Zknn8TTTz/TK9fo+/aLC6pUUPuoL/V8H8816k6vtb+3tgNM/bwPNLT53SeBnhvf3+rnUaXGUMSmNFf74Q//UQDDd77zx7jrrrul9s/PoehT6j/UtGoVJBTIe+ON13D27BkpIepSptR/uY2Id9myS0mDsIMmLJPdASbK5SE8sGeftHDTOZj6BJm7w8OXiNZ2hBtUOi7qSniY+KjWFjE9PSleKtSicO0yESjkK9i6aQvWC1PoyFwlcQsVJsYRs6aWt4CfvfYjvPz8f4UddJGPHGxb52P3rlmMDS8gZ3bhd7owfHbOEVippOSX/eqviv4G6R3YSQlKue4mzsjCPqqVrw0V5UDX4DgZTqkPGwp5dTwR0K1F8hy6pzv/lIt84prbdwjtgW+yuNSZJJ0xChwNlnNEzSPMCK+nGKQRCNr8N7tuVPsvHT2V5oR/q8/L9yl6MjFZUXN0xJVIPFDIktiIPAdBy4EVFZBxRtFuAmdPX8CJY+ewuOTBD7Oodm34po0gHSFKAQH9W1IluNkJuKl1yGY2oFBYhw0TmzC+fhSFio1MDigU06gUiig4FTgm2RLdHilyT7kwYufPz88RMUkpRzlVq5ZqFYh+vYzJL7vuBn9frRWVFZJP5lkSd3xYTMpFgG4gThkILTq+8v5xu7ICYcJNprGELNlYkewddvikwxYyrWVYC5OIL53BzMGDmD9xCuHyCtI2yQAbZjqLwugoSkNZdJqTuHDlMpYDG8Ude7HvD/4Mzo774KfLqHU9XLlyCSdPHcG1mfPSiHHvrn3Yuf0OZHJlMdPLUAib6AG6JFIdC7ZFEb0SJ9MxWr7koB28V6rc+DHhOXnY6rSjv0f761jvF9lXRzsvxZz8WyJgMNNSwvGkhNNGw6vBD6kVobOoA4utUD7FrFmU06PIu0WhiGXcU9hC3V9CLVhEG00R9LCuxnYnO3ZRsIZRTo0hgwrsKAszTktwUEZgIXyDU40pztKW9GJYLcp/qU2uQmwqKOgDTmc4whgkYjLRjWiR68BjCU0E9vAwT8o+nFHiETxI2FEj6Ulfq24hlQoJm0KvEV4D00V1pSGdKi+88JJoP77z77+N8YkREQ6CQ7EoI25VYVqhtPBxUiipWHYzdNpdnDt7CYcOHcPS/KKISPft3YuJsQmU8iXxjCD16lhpRcErXlQyqt7nTmjnwQ0iC0SEJqtFxPp3euWpRFejVowCamS9eLBdn54VQHHs2Als27Ydn3n8CWzdulXNaZHgnnwl5nb9b/WkU8WkHD16HC+//LLMZPnC009LZ8eqhaeG1uphuT0WTN9TDQ4G2RXesY/8Up7cN/FsvDEPH1w76vlIOKu/1wKTXtfWQMfE4HvSj1+7M1WgYjadOAeL26ov5no0VyM79dhjj+EP/+A7AhbU3CgV1LU5nroWSgC7uLiId999Fwff+7m0nKsSWADLpX+J8tRRD1aAlVO/9ftkeYdTrCm8Jji56857MDw0pMz8RMdgIuQaSwSIg0GDYFb8TmTkvTLwEoE1D1DZX2qQZihsYQzLyKPVruPMpffw3PP/BZNXTyJNk60whds2A7vvm8foyAKyHPLZ8RC1LMm0CeJl/93kfBrMqPgRBdAmQlF9jW6qIZE6DTN3xpWk2sv6vtj3c8ZVwtqJn4iaGquvgV5ruqyj5mGpnSXrJwFR7KxQkCTRiPCgSbQhWlwvj5HPxnjCN6Ja9OVeibqQzHFKJv6yQ0v0JCxzs3RDpsROBvSx20mGJAZw0hxvQRsHT5JDavk46yRiaYCxNcog9tIIO3kEHZpulZBxhmDQGD020GnVRDN2+MhpXL62AD+kH4Ythl0dTlVOZ+EWRpHNr0MmNYZcZhxjI5swMboeZZZwKhmk8jZyxRTKtJ+3C71Y3Vs/yUGm4pLa64rl/u0FITeLP72YxaRNytNM0kKEvicaQq5rKQGyW9LkfqUjL083dT18mlQyCpvs3OogFdbhrkyhdfIQll57FfWTp2AssGvOQSddRC1dgjG+Ddv2PIj19+8TLWf17Zdx+u2XYdSvw3NcjD/2NHb83n9Ed2grlkIbi9OLmL1+BYbZwOYt6zAxTs2fK+xO3G6h6DfE84ZgNDRTQCoLP1JlKCOIFSOqxxVwfSeda9ST8b7akh31u1slFGmPo+Sc1deJ959SDP37WpqgEwCJK+81n4spSB121gsb0JHhfW0Z4tf0a/BF1EYgoKYEG4ENx8zdAEyCsIVqZwFVbwkdsyEtUGQOpEQaOiiYQyinx5EzK2wehhGrDcLnpkMsa9Iy+jsxQxNgwdYr1WiqMgBRb6usiqFAfVBlsy7BSzMFSfYjTqjJlzqMbr4haOksE5WjZO4OrfRp9RzqgKwEsvRccBxO5kxJhnt9ZhZvvPEWznx4CrvvuQef/dzjGBouoOs1UG8vC/LlopHSCSGJ7WCl2sRbb/4cR4+cxroNm/HYw49J+2425yKbzqguhwBwrZQEbNBUQdoKkxupAYne3AOlL7k+csCoayTXhFRewpDoAN+jwZPrxE4R5nMUWkpnVteXrqOfvPyKDH37zJOP4+67dqlODy28Ta6ryvAZ6NVnpHaFLc1/93d/L+60/+GP/xgjI2NqlHyiiBuk0wdnlagSXZ9p0N/3AclHkf1q5MBqUKEZlJtn4erQUNdVWJNBs6eB6NMLogO/fwOASdZe/2HqKNKuvAJwI0OEx5yT9E/P/kBKWpyH8+STTyKXS0osSbauDz3N8PFvMmynT5/COwfexfnz55O5FmpOyupDWYFXMgD6OkvLcKzEz9RF3XnnneIgy3VXqgzJxNk4ssWRks/FAEjXSoIRpWNSAyaVA2ziSyHeBiq0cAI5GRbukDjM4Nq1q/jxC3+HIydeA7CAlOGhYKawe1cF226ZRjY9iYwM+Ath+I6Ue3ujKX4BYCL3JGECdYlgUJy3Fjj2wW6C3QZLh+KpwaXQt8PXu42gRH/Jc2ixubzH/rrS4nm1lsha8R4Q9DFyKcAi5WJax1vCTYkOhEtKZtpwr/Ng51wbakmYYXOfk31I7OP5uyzFUrvG0prSzingy/gatmJEXZbisnCMAqIgi9DPwI6GYBsVuFYJcejC67KEayCbc7BcXcI7Bw7ixIlT8IMQjTBAw4jRdVPw7BxSxTGMjm5DLj2BrF3B+MhmjAyPI1cqYnjjGLJDeWSLacmmc4yLZHfXlGXXXns5sP4VAhMdx3guMWHgWdL1OnKvxPE7JMPMMSBZAfYsuco8MbaT0+xQmFEfDjyYjXlcf/9tnHvhOVhnzmGoS4PTAEa+hKVCGeMPPII7v/g1YGIbqQ2AnXRnP8Dx57+H4PTb6LZrMLfsxCP/6c/h3/4gqm4F6FhIGSEspwYzaiBtdFXMbnlYmZpE++IlZHJFpDbdjvSmW+GnC+gatjCwkeeDJgGubAFWBIilCbLYZaTiLPWZH8VZa4CiKiFJRWMAtOjOscF9a7yz+IO4aA9jKD2BjJuDF7WE/WgHTbS9GroMOokVshrMZcsgv0p6BMXcUNIuGKPTrWG5MY9qdwFN1GDY3IQqQDuBK5OFh7JjKLrDsMFASPUxKWMaiHVgcOAfP3CksjJ+TLGO5ywQSRoTAaz+YD0wQt8EZbOsD029ObTBWo+yJpwZPNt0oGH9V8/qGfBU6Xabki1KtpRkRrlsCZblAtJ2x06VSbzw/EuYW5zF5z73BO7fcy/afgON5hJsm1kZO4oUBTw7O49DHxzD8ROnMTK8AZ954vPYtu1WyXipPxH6NqI5uY2Mm5XBUFw7rOvL4MHkUFAZWU9d0juA5ABPTOQGQchg6WZwEeiMTt4fe/GTOR2kk/n48+fOyEG6MDuHhx9+GI888oh0kUiN2HER+B0pBdCgS/ugkPYnU3Ls2HE5dL/0zFeUU2hS86ZwcPCrpwvqsQN9il2PGFAaAqVButmXAiUfn4UNgiG1ATQAUn/3hxCufoX+ZpH0e4CV6bMzEnyTg1LeJteTou+SjahGI7D8R9GrNtf77nf/BwEH/Bn9fjRv0+9OU68hYNH3pKRC75xDh94XnZOY7yXD+ZSHhSkaJr1OpDSUCIxlIjE7Szi7iR0/likMyr4HH8L2W3egkC9LtwUfy2Ckn0NnM2JtPqC70tfFZEU86iDijJXYRLNu4P0PjuLHz/8QtfoVWBbFuvO4dXMRD+3bgEphDmYwDTfowKLHBq2zOajuY0px+voOHmiDM6z4vtYCE10WG3zPN108CTChZkoYG1Lt0kmhum4GY0jP8XVVApCITVlG43wZGRhKoK66K8hQkI3SSZRF3wmboITxjkCQIlZaBRQTk48YlkvwwPfCrr5AuuDIXFG/YYBZLhMQaussRB0TcceG6+XhoiizbcKQZfkyUu4wUnZJJYFyyBgSzzgTjWuBXYQzc1P48MxxHDv9HqqdGpo0yXNz6Fp56cYZGdqO4fItGC5swIb1t2K4sh52Ko3iWAX54QKypYyMBMmyrbrH+A0U2AbAnb7+/5qBiQas1O7R36fZbsiojmq1LoAkly2KwJQt9w6dmpP97QUBLIMdmhCB6uLRY3j/+RfQvHIVRQ7Vq1QwfvcdGN+7G5mNmxGnSzKg0QpjuOyAbc9j8t0XceJv/m/Y1UV0rSK2P/l17Pj2n6Fd2gAjdOFYgTjEojsLrFwGrp7HlcPHcOXoGXRnGqiGKRQfeBT7vv1HSN+yA3XqxThDsu0j60fI2RbSnAPpAIELdAy2R7MMaiJvpgVDDwJRPchVAxOVxnC4rlof2iDgpsDktWv/Nabx2Wh2PbLpvJQgumELXb+BWruGjt+U4McGbGk1DC2krDzK2REUs2U4piNZcqe1gqXGHBZa8+J/ErGEQW8CEfmkBJgM50ZQTNEAioyDNFFJ7VU6ViJfKFayEooidgRr8PckOOp+fAYh+jGQMREbbDJQ6t8q0+yLG/UGkA6EpO6uA9qqICdZJw8UrWVgG68SE1KIKBkP6d7YQL7A4XyucsI1XXS6Hs6eu4B3fn4A6WwKDz66H2NjQwhC0WdLlsSA1Wi2cebMGRw9ekI6GvY/+Bhu2XpbUpcPYFu01beRoj+BnULaoTLaFutvXl8dIDV9rhC6Pqj7nUiD2fNqCpwZNEV9/F0FdHSpi0iehxU3UjadFS0MF0vadXHx4gUBGitLy3jw4Yew5777MTY2Ltek2+0oIS/RcxRIhnDg3Z+LwdquXbvw1FNflLkZpAxp8NWjthOtSp9BMXrdCz1EzayfFLZmfgaEoDc9YAZaxddmzKt+P8n6VwVJCqKVYnhgGnQChHpuwR8TbPm43ujZG8ETgR+7pg4cOCCjCBio6Iz7+7//TTmYeO153/m+hbUQorDPdEnraRwJa8JWdbJZV65cke99EXXHkqEJYByY/izXMpm/xOBBnQjZMPV7phpDn8mKPuqhRx7Fpi1bRSBLF1LFnCj9Eg9rNWQtmYSblAJ5mNPDCOjAsJiBGThzehL//OxLuHT5Kiy7Cc8/h2x2Bg/vH8Ge3eOw/BWYXf5pIOzUYMZdRAEf+9GW5IPAr3dvB4Zr3gyY6HW0dq3oIKg/ix5pIW2skqAkegeWlIXQVV4conlLJp2z9KVKOGoPMqliAsK9Ll4kYmZK3Q4Be0baflXrpwKOFuv3dEJ1kusqfDknw0Yw7AimE8NyuI44BkN3FLLNkyXhLGCk0W2b0vJbXeqiuRKimFqHcn4CtsVxHxnkc6Mo5EZgIgW6zLOFlXo41f0Wq3ES3bqUmmcXp/DWwddweXYac80WAs5dcstIZ8cxPrYDI+WtyKXGsGXDDoyOrEcqW0SqmEGmmEG+kpHuDcZqyaZvwpgotvpGDdDN9/Fv5//KWZYkV3INWAkIArQ6nA4/j+npGbn2xUJJGGS28hOYkDIRuQATC350njMtD53rc7h24jRmL19DtlTAzv17kdu6EY2MiSZLr2GMVq2OVBBhbIiuz22EU6cEmCweeg+5OIWguB67//jPMfLA40qExnJN+zqCa6cwc+BlTB46JJOKC+khdFspLCCN4r6H8eB3/gTB8BiWIxO1ege1pWWUrTSKGRdFTtzOWPAJTIgWQqXfKpqpG4CJug6DKjC9k7in+tqSQWF0j1R45fTfxhkrj5Ecx58XxBzMj1rivVFtL6PDrJhZGYfxkXakANZIo5gbQSlbliDGWlqnXcVycxHVzoroVCKHLYO04yWt7KDoVlDJDyGfYi3SpJFsIm5VIMAMVR3cMdTAO15IARERB9yxZqdq3CpEJBoTbjEBJLT1TYZf9VDboB9JkrH0OnD0QCyF8GzLhMu6M5X0Mdu9OP5ZiRW547T/A4MzLbnJafCQ7XQDyV6Wlldw8NBhoUb3P7gPmzevF2DC5yGo4wF+8fIlHD9+QgL8nj37ccstO2VwHwMivUmopufC5QFFeKY0NTRF4nvqC3p1mFQBNNkMcjAqQd0gO6K3uAIoimLUlv+6BVmJYkN5TZYXWDaSTDykD0UoB53oG956G9fnZrFvz14RbWowk86Qfrbg+S3Mzc3glZ++ipmZGTzzzFdw++13qgOfvBeFVAPgQR0c/TlGujNqEJgo98o+OBmkzwfDlw56a0tU+rm0kHEVGF1DJ/d/tlq0qrs8bv562vDvo0pMyaOMGAvzi2JQx8nSo6Oj+NrXviZrxev6CEIfaRplsUKhh7Ql5TcKIfn+CV54mFybnMTZs2flD0tm3UABDVqM3wyYSKzjbJZkmnCKWTc7wgJm4jQCU11oI6Pj2LVrN/bs2YNNGzbJWuT9lxZZlheSUmj/GnN/qkM5ilqIUEej1cSbrx/CCy+8jk6D960Jy72GdRsW8MgTDm7dlIZFq22ZkNpCqzYLI1wBB3GJxoUdDDc5l9YCk8FSTo8J006MA6WCm2XmGqzzZeR5E6ZEBKQiaFVATOKaMFls2VXMrSoVE7BYasaMbnkVN1MuVk459xRIsVWiJO+BIE/+pk05BaJZ2LRMsJRYNDY9hFYLockSTeLcmux/lvajgLOQ0gg8zrPJo1U3ceHcDKaucSRFB9fnmmi0qFWIQF/E8dFR3H7rbdhxy63YOLoR5dwQbLMEvxMjZpITd2CZTZhGG7HloxXGOHd9GQdPnsbJC5ew4nkwUgWUhjZh/bo7MDa0FZXCehQLoygWRrBh40bRmcAKQfNuzlhau/f09/8WSjlcS1Jtl8RYJ7fJFO/QlxLu5OSkXKN8jo7d4yiUKtJswj0kZcxkUKsYXFLbzPVF8QmHmvFssmNxhq3FIdqhj6X5BVy/cg1508Gdt+1EvlKC2ZxH7f0X8N73/h/kpuZo6oDCvsdw17f/vdyrcGESM8fewcL7B5GbpM4rhfk4jWnfgj+0HiO77sOGvfuw5dHHENsOap6PpaVFLM7PI5tOics3zRzT+QJiJpt0KBdAaiDFeDWQRK4FqINnUZ8wUGeNEusr7Zi4T/O6vHLs7+KMlUMlS9OvImKDKKiNrt9Gu9sQB0oe/BRVEjRQ8+CYNFUqI2OnKaGA73Xh+Q20u03Uwzo6cVfajJXYyYRrOEhbWRRyRaStlLwRnyUiQxmXGTwYWfmRQXaJyFQ79CSMSb8GrD6AyuTUYSy+IUnLoEauWk+irdD7Bkb9mTg64DlSQlEttGpeT5L9JEGKvyeAwbTRanblQKVxWKvjY2GxinOXLuPy5KQM67tn190olXLCAhEIMCu5du2a0PjNVkscYnfuuAuOS2W1KlHxZmQzKRmkxgnCcpMoPCI1n5Q+FKWugJMIcxN1t5LdkB7TnUsDICbpGtDi4LUHuNpEak4Ku3n4PpiF83U5rM/3PHRbbTmkOAPn3XffEZDy4IMP4oE9e+U+kl2hdTG9WmrNmni8XL58FXfccQf23P8AnFRafkeVbJLJs8y4KW2WwzeZVtsjGnQpZ2B41Kr6m8pS137pz9Yv4yUgNmlJ1otfg5XBx68GJeona5+vt+bWiGAV6PkYUW7CMlAX8vzzLwrTwcOfc5Uomtb3ky6dUkbRpUotXmUZjPvFJ8DtYqVWFfHrhfOXxIV3pV5TnVJxoIYmDjBhq0BdMrhSG1z1s1ilHxFXYzcjXVj0ndl1zz3iAElDL/4uQaseDiiHDpknoTQ9BGETzfYCDh89hJdfegNzs00EnQx8v45Mfhbbd1Tx6JMeRisdpL0KMlEKbuChXZ9D2F0UjQrZgJ6GZc3N/W8BTAaz9sF90KvtEuQPgBtZA1xC1L/wmnLbaG3VAAAgAElEQVSfmFzDOjlK/h3TU0Z10yhOpSssRGz6oFGFAtdqj1P4bhGYGBnY7EwkS8bEwPIR2nUxZVRmiQ6nwQGhizhMS3nGCDKwzQoMo4KZ6QZeffkATpy8QmUYap0InpMBXBOpFMFHG91mgErOwt5du/HwnkexbfMdKGaK8nnC1gqMaBmIO6i3VqTNdM7L4IPTF3HqwlnMrFTRikxYTh7p9AjKpXUYKoxL+TqdyuGxJx7F4599rGeDkMpkesMdb8aYrN2r/9pKObJWktIE15b4liSjHfh9s9WQPcv5ZlxHPNzpE5Vi1xVVldQaUUDOcnqoJszLbG6/K8uT55N4jFED5HVwefIaDrx9QMDJzq3bsPv+vdh4y21wgxrs+VM4849/g9l//hHKlgtj0ybc9ZlHMN+t4tTJD9CZuoR1cDHSTKMb5rAwvAXmrbdjYu8D2HDvbpiVCpBOSWcsXcunp66KTKFYLqDM2UhDY8jmK7CsXGIhkUgMqJ0aiI06zsr1SM7rQWZExT3FKmk7CyZB2rnceOf0j2Oi+FKqIOPPOVrZizro0vuf2g8RaKnuGJZyhDEIHWlnpUAz6HjwOrSwJjtAn9gufJMNsro9zJYJogJOONOBW9drioaFj+EbpBTFJVNCcW1ymOpuHDIm/cNEzdXR5Qy1wBO/Diqek3rdYFakM95BjxM5ABLvEt54gQKsdSfzZrhQfL8jQ/LY3km9AB1NxUeEGaRJESzt44GFpWUcO3lGPCH2P/SQWIOLw6d0+cTSbnnwg4PS4smMdNt2lm9MsXknlc7PyTJVylYuuAQiYplgqmnDBCv8jMJicE4K/5aBh0n5yWBXg5pbooOCLtGogKAO8cGDuR8oVOlLmCkCn6Tdl88j2hpOu5UWUSU+vnrtsgyf4/t+4rHH5RCj9kGYm4QG5+dktxIfT10KrcxFY5JMT+0f+EnLMlk4ycbVfaZwkAU6ES73plqubRdeDUyUsHBAWLXGvIqvqT9/j3Vbw5j0xbM3puyrWZt+l00/G/zoNld9LQ8fPizAhI95+umn8eijjyaTO9UaZofF4FtSB5Rwg+qe+4o14fVmgKNDMMHu1PXrcq21Q6hMtx3QIjHwyfcJ4OkzJWrfuKSTk59xyrUCQb44QHIu0v79DwmA4jpQHSnJOkscSil6r9UXcerMMbz++qs4ffocUk4FCIuIwg4sdxp37GrjyS+0UMotIx+PAu0IaZaHvYawJn6XA+WUpkzey0Dnhs7Cem3v2qE5Ke1y32m2Q9+5m91jvTdE7TXYDiaaIAgrxF46eayUoPuMLzekajfml3Ko1cP1hHkkyKZxmPxAddzIyJSEjVEttGoNy/NQSM/SmLA0hnjIiC0/bcdCF6HPyet5GFEBjlEWtiNlluFYJVh2GdOTi3j2Bz/C4aMnRbDYMS00bRPNiMybK06snETWrtfRqdUwVh7C4w8/gl133IWR0jC6jSqa8/NYXlrA1WtTmK62sBhmMLVSw/XlBSw1amh4Htoe2WOaLLLkwLEZNrKZDL75za/jL/73P0c6Qy0aE1B2nGRUd9G/QfGrirJKO6FWMBVrCYsaxcI+1+p1GS1CkJJOZWSgK+Oo6zAhJFtI1pCajQBwmJCSrYuQMhTD2Fnh/KI5nDh1Btdn5xCQ6UylsfPOO3D3nvuRHq7A9uvILp9H64M3cfmv/wbu4jzS5RLsUhaXl64idkzlWdR14IbrUNi+B5Unv4zK7j1whysySZuVCa/bhtdp4tLls5iduSLlxQJHDgyNYIgjKXLUidLyQ3VCqoa+1e3w/TM76VJbU8rj/tIJEeMN/03dExMg0cIdv/xWrBgNF5l0Gl7AvnY1kIhHIAOSGn2sCgwSPELiOVeypk6rIx+C47KpJo+cCJ5JUZ5SpLHWyjPDii3pYQ+DLpos94SsjxOY0PqaPng8pHkIKgTGAKvFr7o8IYs+YUnoyCbWJ/xdMRJL6uHJdGJVskgWRyI+UwHrRrK4ryPt03Cc6nr23IeSlbZbZD9UWKKxFN9Ps0FHV46O54AmE7vvvx/37dkDDj+j/wTP1Va7gaNHj+DcuTMYGR/Dzp13IJdlpqQsruW9iB8I5+Wo98UFqekshSrVxGFpyeQwQ1F4M5QlHRSGibSTlRZjHj+DGhOdDfZLGUmNr1ceSaY5s+2UBSorsdqW0g6nd6syAlcerzHZlPPnz8o0YdqTP/XUUxhfNyEUPgeeeYFaYBcuXBDmhIfb3r37lLcJR6qLyZIqHfHf/H/WWunToO5X3w5cBTj9ftdMfr5BBDtY31VMiz5I1oKKwQ2jDzIFZJPvkq4mLV5VgEV99daTbmvXYuOEstfanUFow9enp8sbr78lTrhjYxP4xje+IXOPCCik5ZciadHd9AXcrCGHLKuJ2VdiUx4yyIWy5shcsZxz4dJlLFdXJJuSYzPZE3rP6O415ZLc/ww98Jq013Md6i4cZbIE0ZtwNtO9994rwx8lm3FUqZVtkHz/7XYdV69dwRtvvYoLF84hZEYuTqNF2A5FnovYtdvHZ55qo1ygf0kBQa2JNLqw4xDN5So6zZaw1kq7oRhADVDU3+r+CsgaAC19YCjQrgfI1gKUVfdcb/aBDj3uR7qpylpRWYryCumBXQrT1XSX3mvKdOGkW1DKzoMdgInWQswglYhWgJX2ghgAOQwUIVLwQ7bjZ2FEKVhRDlZcgGNVkLIqcO2KiGijwIJppbEwv4Lnf/xjHDl6FOlCAXYuj+zYBDLFipSH6/UmAi9A7HEOzrL8ybopjA6PIJvKoF2tY2VuAfWlGqr1NmrdALXQRpO6sdBDNwwQSHmcnReOlNkcO6fOAhP40tOfx//5f/0fwgyLaNhkLMslJe5+N9jgPli7Jz7qZ7+t/78amKj1KIluEldYamWJm6J1hvpsRgGTbIbghJ4mAT1MMbOyiMnFGXS6Xfl/Tm02uxEuHPsQ81dmxJS0UhnC+i1bcfs9d2F0wzph6MKgDcevAgsXgaMHsPz2O2hMTyJOZ2Dncpien8UKKxuZLMqbdmDnrs9iePdjwOadqNosxysn9cD30GqsYG5uGoePHITnN7Fx0wRyRTImFYxU1iGXysv5zxlv0mJP3yUpQ99Y0u4lBB8BTBhz9B+eB5Q1iDXFpdkjMV0g+RIMNkHS6iT0ND1/mMFL4GTftdjCKEV4qChgvxuIbTYtqQUzsRZmcVGrYWQcGCWtvjKvgULONtp+TSYQs0VYhhtFyrxNgMlA5s9DTDMefRaAMz9IKagheQRHRPJ0l5UAxOwlqcxIJq5bbRPXRmYqmlHplTiSjFFn1vz/RrOGEydOYOrapATndes3Cp3ebrbkgK7V21Lz5wHCaYw8aPL5vEyPlMAWBzJ87cDBn8ssEwb3fIlKbApB1VAk3gSCAdaxhTVOet7VAa6uPQ8tEffG6iBQnhKki43ErC0N10rDNiiW1SBS/b5Q7gmrJAG1x0Dochg3j/J1ZYDR2fVgwOdi5fvke2KmTgdaii85qI9ak/vu2yOHpZNlvdySYY8Ud7799jvyO5y7wMdLVs/nSmVFhEkmiqWCz33uKWzavFkOVi22ZOlHFiezSXaQJG3MfVO9GzcAwaAMCmPmKl5VSkSt7/Wqz3SDvmSwU6gvEiYoVGJh9afPRCgPFt2lQ+M/pQPh2AFtGpgAbMvC+fMX8Nw//1jqzLxm1JdQlS/aHukG92TgmgATyZ70+1aHWuCTLaMIkq6SAbxuIJOjSQ9fvjaJK9euYp6T1wYAFGli7eIo4FJPF+6VijQIVD9jnVjvMQG3CUjkY7muOTma2hgCcx5QXPsMshwKyb/rFDkkmSM1GAxaFJPHYQ0bNtfxmc9FuHW7DytowQ1bSKEpltzwUmg3mAyRNWEsSJgFJiaBCu7UWUkkSKb5amdmOfSlxNl3yB1kS9Zm7yqx0e2KKhEQQbZ09ZHBUGCY3TIirI9ZWlG6E7ri6njRMxHjChBGl1GRh7NmYnXctKSMyQSGTQJsC6ZfCVuIBe9HNB7PwuAA1XgERpyXYZ6OnZUGA8fMiDUDmQiCfvGLcNOS8Fy9dkFMs9KZPDKc+GsVECON5XoDUzOzmJ6dw8zCgpSal1fqaDbItkXodlT5lRoZyVQ9it4juKTRUy48jiCgLomf2U0htFw0PB+uW0hYWhO7d9+B/+1//XM8/tiDytSNXlZWVpoa9MyrPjN6Y7ecvke/rSDkZu/7o1Rm5Dz1uuGZMjk1JedHKpuW5oK0Y4uDa4pThBGg2ulglsCgVsdKo4lGtQmv3oHdNVB0c7h1Yis2btyMkfXr4aaZjLeRDurA8hXgyml4h9/F1WMfoNFuoLJ1O7Z89hlMzbZw/tgltGITWx68Hzse3Ae7PAJQTmA48L0IhmdITJmv13Dh+iTm/3/y3jxKkqu8Er8RmRG5Z9ZeXV29VS9qSS21pJbUUmsXWkBmJEAGG4yxGfwzjLx7bDP2MDOewR57fI7HYx+DZ2xjDxjbYCM2YxBCIAktaGmpF/W+d3VV175m5RqREfE793vvZUYXEvb8CZSOTnd1VWVlRr547373u9+9tTLcQhrJVBL5TBbFXBbdhTwKqTRcO2LXULYq5T5NB3EygcpaQDHgl+6Z7XsnFqhpWjlcj/xf5X5lxJbCOj91UFqrMn9NpCwtDUUrmYNRqEyZZlDgRGKJJGtDTYww+0Xi2KlE5kZLYCI+B6S2FDBJ+OrgbRGYBFU0o2V6zAp9Km0LAhOOI+uNQg4CPTJsFjmfqFDVoo1VjphkYghomMcjfe9Vh4563kq8FmdehILSF89Um0qFryqb8QtjAky4GVMTwDFZccmkONbjQaH9VOTa6CpL4lZtZLIp0RJwLJQb7pYtW7Bx40aJlKaWyWPv0GY/OAVHNAGqTWZMs3ggynNjJc4NUrMlsnG3tH+BrRiNpOWKt0razqs+d1wsasR3hr7WbR2CGn6fWSwEJkZns/r6EZjwuplRYtLEPBDZ0uENtufm27H1sm2o+56YC5FK5gIbG7uIY8eOyaHFnx8YGJDnSyDGj8nJaRl/JaBjy4CprRQdcs1xkRqQQkZB2kla6CuiZJPSqncIdSMou3dTHRvmKD76unpDib9WYedi1y4OXhUo0evodaaS5eaMIrXh68fgUuDz5ub/yiuv4PGvf1N+/b333os777xTmRuJaZmiehMx4aUB2Goax6ANdQh7LQVSCAzmF5flGo5PTGJ0bFyuNb8mgNdWovE2+0YjJT0+LCwjE2m19TqvqdGeEKDI9dSZLQLWdcVv2nrq2qgLIQJasqHUjrG9I0wDWUye0wGsoIl0ZgrX3xjg7rvph7GARDiHvNtAUPcRVMmUurRolHuF+4kA9JZqKfFzMSfU14EiUhHJiQeE6lPL64oRoQaQxEFKm0XRwIQMq1o32lSN61JPglmM4RCLfE48taTIkHvfUkGIXKtqA9ZWBuLOzLaGcJayf5icmEQiJV4Tgcd/Y++eVgkMPWSyeFHGhJOJbiSSa5Byu0BxsnxIfcMXzd/BkLgIFqtaOwEv8EX/RyauUm1hcbGF+ckAUzPLOHn+NM5dHMP8chk1tmN8oFpvoVrn9COBrnr4bD6NQp6HYwJZJ4k8p7n0ReIZwJ+dmV/GUt2D5bLgSsJymCQfYdPG9fjFRz6Etz34ABxb6Y8SUnW7l7C9bwQ8fpCBSXwcVt3Hnf2K63l+cQ6Tk5OoMz7CZWsshXw6hbxOc696LSzUGpivN1Fu+lhu0CHZR1c6g50jW7C1fwh2kyaePEhqwOIklk++huWDz6N5+ihsmi9awCiLpZFtuOX9P4/CyLXAclIMU4K+LPyMGj4hO2/x/mr4qMyrQifKusj39cDtLiF0E21HdDmnuJl6HuDXwfSdlMg8eI5wXRmdUXxYoROeeem92gEvprWsijQ1KSjA5OS5FyPZjKRn3AEm6mZXrQFxImwzGQqYSEdHj7JSn0BnOLLgBCaKMeEBT/W6qqKdSG2UnOBphhU0aeQWNcSynX1WZudQHMYHFgtjoU0VeDCCVkPvi40Ax5FZ3ZBmJGIPGYfX0aOYUVTzvM1rISVrKt+4IRsrbaa6chMk67H/lVdlvJdOmVdefZVUq3JAsWeo2zp8LJoLubSNtvmeqQOVj//SK3tx6NAhEYHu2HEFcoW8/Dyj5WvNhrAgclDT29WmZoc3PV87gaEaE+QoqPiLcGpB1Mt0p9SGNgk1JUV3WKr7mfQsdLMcGnqz1jtNhz3RFLnenPnvRlfDMUZVlXboanm9Mpappjh4DYu5vLy+fa/uFXCycdNW3H3vPXBoyiRJxAbw6XFXOhv6vvRSCVgIevm6WWmztdFVKOLON90t4V98342lPQ8cdS2NTbs5hDo3ugGs6r2Nj7JeOmYsB9n3SC9Wj/PdLb7VAMiAnksBjQZDdOXU6nJ+H1kNbtjMrOG49QvfeVnaIQwz3Lp1q6wnczOyMm8DE20K2AZGWiPCz+Um1sCUP1up17C4uIyZ2XmMjl3EhfFxLC8uKR2UHvU1mhPzeB2vCW0wJwe7utZiNKeBvBGqCYDXUyeKgTIptmpvYKuLoWV+kBD/D7lv6fhMipSHuzBhixheU8VNu4vYsd1CPj2PsMkwvxTS9gB8jt4nm+Jn1NbASCXviceJuGdqxof3n4RtGhCpAVen7acLIjPBFytUVrMphjGhozH1HSoLh5oTit/ZolXFlhE3CzjQwE3CPlWEpeinOA5uJXg/JhTjwEkoTlfYWRGR2gH9PrqQQAm2VRIhq5sswXU4Tp8Fkmmlw2JL3KZ9ANk/I6qmoCAhwMInCEpmUWs0MDW7gpMnJnHwtXEcPDCF+fk6phcvYqVRFo0LXTl9uXcpZM1JNEFfdxf6B4tYv74b27YNYcvIGqzr68KaQjdyOhn8zLlRnDgzim8/+zKeeekQluqcDClIyF/Ti9DX3Y8P/NRP40M/8wFYtDPPOpLXQmZT0tVjOT5qH7+UT/hBBiYdYX5nP6GQVBU3tFioY2z8Ai5OXZT2SSlfQMZ1kM/kJdjP8mzUPQvlVohKEKFshXALLjYN96NoNdFNz5KlKWDiPOqnDmFs717Uz52BMzuNhB8gtHNYyhQxN7geWx/6UWx/6zvQSOSRrScE7NbSKpcqRflAwpLhBj43Ebczo8cO4DPsjxYaSQIOkgxq7VH/J/ciQ2ijQMoJghU/siVnSQxOVk3mmLVgiqB44ch/M5o2cw7xeQhbfuTEM4Qk6gCiqkSP76gL2fFSUAZLGqhwQ+IT4OZKR0hO1sjebiFM0Fo3FEQmNzGBCa2qW1oDQnFN1ACjAlu8+Y3QLOAosp7n5xOO6Q3MhmDGsZSFgGIT1EaVhC0x0bGANsOU6MqoDbJoaEQfByrstYuqsAcBF01TNvV6vS5VLqmtW265TWhso4sgUyJVGttTdqQeJ2yBlhtsMfH7JiYm8eqB/cKqkLqneNCAPiVg9SXRlcZk/I/AJGXpcDuCO1ZsTGwOOhQ3AY18yGbHTUAJcOnWm7Q5wi05lm1gIgdL2xU0Njki7Rx12EslpkXAhiY3m4ZxDlUZHB2QKiBDsn6W8dxzz2FmfgE33LgbW7czdDApOSxs+XD9sHJPOY4GpEqwa0L/WO09/fTTqJTLeNO992Pt8HoZfTUpw/xeghR1GGoGSbtdKj8Wc7N31qgZh1Y5JOqgVYeDEhOvdmztHL4dBG9uHPNnHOnHgYnZbA1To66bEhPzkG82fLnZx8cn8M///FWcP3dBQO79998vUfFykBGQM0gx8mFRDCp5MYaSUa0DA57Nja38eNQHk57L5RXMLS1jdo594VlMjF+USpqPLZuNYdjMQc16QVf7solI8quqfKRLHNNmidmprBO2kxR4EbCoNx9OEAiLZyU1sNSxslKUNGHR4ZTdKdSRdlYwPFTHLTfnsGUjC755pBMhsskuAS+2SxDO1iitvFnA8H9f2jgEJ8p5VhnZmVgtkZTqNpU5EAxweH0QeanPhnrPVJEViVOr0bAFipUlsOIakhdsWjk2bBY34rek9hJphsr1s+R9b/oEFhlkMxSrFmBZeXFkpVYklewVMSuFrLaVlpxZvgQWJNLnpycKW0hMXdFFCeknTvHVvAgNz8Fixcf+107gpVePYd+Bs5iZZa5RAg3fhs9ij8+buTtOEulcVgTo1119A669dieu23kFhoZKSDs+EC4h8pcAbwVOs8ZjUd2jnAJOl3B6bBZ/89mv4CtPvIDlhgXLKaIVsW2cwtve+iB+41d/FVk3gVw+jWQ6ktYC15y418YA4Q8DMDEak9cDJsZETd1fAeYX5nDm/BmJL2GbNEs/IVdl0GVayoW5ESZRS9ioMfA5a6GnmEQRVRRWJuCf3I+pl57C8rGDWDp9BqWEgxQc1JFBPbsGm+58C/pvuguJ7TtQLnahxSlSD1JAe1qkyhUso8okGPhf6CHDwZIWE4iZZNwguoZHK41CCWGuJOCDakTej1G1BqvpwSYYIvOSyyPQtKXZM01BaNh5UxzF2z2mEJH7W9zRkyro9fDJpyOpCPTmbw7gDgWuqq+2wZeIXVS7Q2lGQtiaBufNGQkwaSlKl7e9pBPZsFuaKqfIjpWI3UTLagmzIh0S4RhVf11eiL5J6INhDiHxRRFTNR5UoU4K1x4eofI9UQet2sNM1Sg3CT0StLr+krFKPSIYMGeCLqaOI/4Q+149IO2HPXtu1VW87nfrxzd0uPwO+j1IKrGNarWOQ68dwZkzZ0Xsevnll4uwzoAAani44RGYMNyJjI9ye3VV6FqSCaLEek0NTFoihPJbyldEGBOOYCdTyGRyyLgEJmSMTJC4Yr4MQpeWhhhhKe2LvCci/1HtD1buil1SbJVs7LLjG23FpYJKthD4NdJtFLnSl2PtumHcftedcByOe7ltFoa/i1keapJJtYPYVefv4Gthq+f48ZPYfsWVuOrq6yhf1AJZ1WpgBaYWtU6u1WtBAgNXianU65FhWy0k5TrqaEHUFIX6umGU2ie81i/EP48fbOamiYOWTmWgQCQ/JKyL46NJmmEpkHLkyFF87Wtfk8/f9KZ7sWfPHu0Oasa7bfExoYOqkszpwUOtYTHAxKTVtkE6bc18T9pp80tK87S4zBj7KWnvVFcq7WtpDmsRlerx9Hary6i6jfA2NmBkWh2KgVFCaMMams1HcKtoQEWOrbJYRLUksbZS9dtRCy5ClLI1bNxQwXU7S9i6PosEloCghlyO93tNLLn5uLIHaXAi4XccZ+ZmSE8fDURU0aMMGkXYG+qJmpiG5o0qc3M92muIBZVmzNT6V++B+ZDLRtsCto0p+LNSSHAKRevVqPshu8l2RqNOF2wLXcX16OvbAEQ52FYOuUyPABFbxopVy1Va5jpxmmuHfkBcS41GRUCqS5NFNyWBbbVGhIsztCaYxuGTF7F3/wmcHZvFwjIHFWysNJsIqO1xUsjlShgcWodrr9mFe+6+HddevRPDa+hTlRL3T8uvwqtX4FUW4NfmEFZnkGjOIPIq8Bo+kk4a2a4+OPk+7D10Fn/6V5/BN597DaGTFy2L70e49YY9+I8f/g8YHhxAJucCaVsMJs1URZw1+WEAJm+kMTFrqO0L5SRQb9QwNnYO80vz6iDOENhlkLEz6LIycKI0AstBw7bQYnJwJoF8xke+vojm8X048KXPovra8+gCYyAseE4e9a5BJNddjo033YPh6+8AEgUgW0SNtvGhLyF9ToKMijL8pKCW963PQjiow/WqsFcWkVychz81jcrEJBYXl+D09mPoqmsRrRmG1TsI382LTUZzsYqEF4iPCs+yIONwJuYSfYkqeDpGnm3pgP43ozExUzlcJ9z3BZgcOvEt0g7qyerRRPUAHXt4A0zkF/GGleAePXZHZ0TRyaqqIUpQXUwMptsJdBwMKH7lkardI8nMWC0llDUTFuJjovq2fJNlxFRvDkL3BDpkT5vYyNdiB65sUlp7oARxOqJct4TMApHwJJniUYefbERisEGjNfU1HpgEJtSGkDHhhRLhoRhSqZ3b0OWSryVVkwIuszPz2Lv3VdGh3HjjbqlWVFgggQEXCT/zxW6aBycHfQlOEqB4la6QtjBO4qQaempElOIgvymsjuh1iJCdtKT+UmUvNuRiZNeJfJdroUepBZCQWte+JcIo6JZNwL4UA+S0aZziwjojsWShVFWqWjmsEvk5rwlHg5988puid7j9rjswMNDXZtlk0ogHmp6uaWjKkJ8bbcXU1Ayef+4Fmem/554HkC91yWOZ66uAgJ7I0M/XHI4qYPG7KWL+W/xmMGsi/r3xFk2HGbzUnTIOTMz3xIFL5zHULD7BEg8XYUzE0t8S0PDcc8/j6adoqjYobq80nZPH1vopAZFsJEjBTaZQJWCbD75CxjaIiFvMBA2Loeb/y9UayrU6yuUGFpaWUSkrC+ypiUk1AdBmZTTToNu2cZGiWdMijpZgTa0zEcpEObIax2RzbU2KMQ0ZuZbp28F2aBRlENBeXxg7tnQ8YdiSfhqht4Cu/DTWrw2w6+ohbFyfQiFXQcKtohWqwEve/ULxan8Dq0UBLQsgxZ4QnLDqENDEa8L/I4KfzpixAV1xILl6rVzyXmp21wxgGUCjADvbVXxWamQWESnvNOyQejGCSoHaoi3zW8By2UPQcjHQP4INGy5HIT8AMFQvSiirJAHVgWTlKFcfAjjl9kuWiO0r3mPpTBatMImlpRouTi7g/IVpHDt9EfuPnMGpCzOYp5g1sqQtHDktZHstdPUWcf2uW3DPPT+CG2+4DQP9w8gyw4Y2B9QBSfpwAxbNKsn8NipoLE6guTQGx5+AiyYsmQSLUG2GkpXTTOTwha8/i4998lGMzazAY5irncKtN+7Bh3/532PblhE0W004hbyMm7JgIRVvBMpmL4mDxDcCjKsLg++nz3U5cYnTafz5s50jsQIJjl9TFzSLyamLqDDqmVbvxTyybhp9dgT+ztUAACAASURBVAHpRFqYiRbPpxyZcQuZqIlUZRlze1/Ai//4t7AnzyJnBTImXCv0YPiuN2PrHW9G2L0WHnJI+rYqkGzGGwSwaYIYKvBv+01gpQk0akCrgWZ5HvOjpzF27BAWT51ColJD3nKxsNLATJTA2htuwbUPvgPZkW1Idg+i7geoLK4gqpNlsZDJpBClk2IEZ+49sz+2iyKtaTT7syp6dHtaJk0VK87nLOPCB489ITm76tAyY4msUlQlTYBgRobNzS0PKmBG9/slulnRvEGS1C6ZEGXPLK1mtllCKvVdOUCp+PZJU5r4brHjVW6nYn0tY3ZKRGayQkzaL51UO+mrKrFT2AiK1HTPirPaZuRQVUImq6LjwyCkj9FaBCGSZGDk35IyPUHWo6enV4SZFMB6njKh4v98/cb621QG4l0SRDh0+CheeWUf1q/biJtuuhnZQr4tMpREFomab4rPiTwOr69NESspUPbpuFVRAOij5tdFkyJjuHqEUjQ1CVeAibRymFTJ24FjxwmzMDo9TXUKKkdCc/BQ/EollHKD5T+zW6iFx/puak9VGpZCHGg7viYiUg5b2Lv3Jezb9yp27NyBW27b027F8GCRAy9QWgvTezZjpm7Clsmc5577DuYWyrjn3geweevlAkyMvkT1HdVi7QAM9TzaH0bg284j6aB0symaA8r8XBysKAZCmyKtEtXGwUm8RbAa7LQtpckKCVOi0qi5jh577Os4sP81XHvtLjz44IMCUOT+0eJSFe5FzYRqHTAy3dy0Ar7EVVIJQhWTaKatFLOwUqvLRMxK1cNKRU2KceqJQjaK7AiOhFWQUMzOmldzYPxg+5Fid+MP1AHs6vppZwbRtCo2SISzNFYU4Su1ZWwd1BVDGeYRhK4aryczmPCQoUkbU27rZWQSU3CtGQwPJLFtaxrrhj30DYXI5JghwxaIYs2kBcVpHAJ5xlaI+7NKbDXjw8LqaXAisVw84GM+GvKete/9SzVEBvDKe6mBiVjO63xAsTkgGJGhgCS8hgWvmUCzztfOIFMHjluA4/SgFWbgBQ66e4ZkHLxU6gKcDEI9BcNigqFtivnTXkwkKAk45b0lU6Q8Tkjjt3wblYqHsYtzOHToBI6eOI+zFxcxMbuI2eUVLNYbaLG1ngKy3RY2bytizx0j2LJtDS6/cif6+teh2eBzdlDMD6G3tAFuoiiWDPTFMDQ+/CpQX0CrfBHh8gVElVkE9RqchIPIdjCzVMOFuRUcODOOLz31Ig6dmkSVtkWWg+t27MCv/PwjuPO2W7FUqSFK5eHmitKaEH8OsQDo3KcU+4swtD3ubZhtMzn4ep6/3z/QZDVjsjoTxhQ3EuFAE9NmHdMzk7g4NYEGBeLFtLR0+tMlmVwkN05g4qRTyKbSSHsRrLllzB8+hX3f+AZqM+NYs3YAV95xE7quuRroG0bNSqDFtr7tIOGHcIQRoROxSi0mMAEtOqYm4O0/hNb582gsXMTchfOYnxkXES5dZ3nW2G4Jy3YGfu8GjNx+L7be9QDsgTWo2wksVlcwMzsFr1lDljqZQg7MkDPiZ75rqzUlZi/mvndJKydQbVqjz4sxJk9Fon8IeFCqakU2BinwFYPBRSYGS7GFZhgTVU2reX75hY6K5laAooUEWxWBysCRfAkKPMk+0CaMrQQKvLSK31Tk3FBsiss4staW25sKWVv4yoYi9aS0PLixtsW7l5h52dIi4KYcs6TQPVB1CAhHE0Vo1KqiC6Gg8PiR46KVWD+8DldfuUPyYQTpayqcxlRGD2HACi/FU08/I2mdbAFdc+21qrVhqkBBzWojouCRL41vJoGGgDL28y0uDDXbXWvWBJToLVdPI1BgpyZfZAGaaZFIjSDL1EA7t0GBkk6F0vk7wQnfT26eHPciPS0Ol/FsA/1+CyMUMNVU6Vz4u5XZHK2xT+CJJ7+J3t5u3HPfm8QLJ+7gR2BiplUkOIzj5QHbO7ZYNe9/ZT9GxyZxy6134aqd18r1l3WT4JSSSrc167LNUsR8TFYDBrOVxatmg9JfD5jIv0kMt2KJ2ozM67QE4pVeHJyIhkULjY1fC5//iRMn8cUvfFni5d/85jfjgQfe2l4zispXmzKvBV+rep+1nsYsVj2NJM9LjNiMv4a6T+lpsrxSxXK1LuCZa7ZaqQs4mZ2fE3C0sqzcfNu+P5oZNHoS077l9xjgYcCRam+qMdA4Y0ihptw7klNFy7+KWmdRTpxLqdQnG0pgYoU2UmGXjEW2GmOAP42sXUHLG8XQkIfrdg1hzXAOmbSFbJbtQJWOLMGQ3IhCHZHAyoptM7EAUBNyUUuJY7k+lSyf7KFqC4uJGVt37eTpS2rYNiCRqATuAmR8yf4IQ5SBlcjIOq+ueBgbXcTKQgt+3YWbzKCrO4e+3iF0d21CKjOAhMPJGk4UpJHOUVfli1aN10eiHnQ6emcPVZNV/F8YRNtFZLmYnVsWIHL81CguXODI7xLmF5tYaQBVjvpGARpRA4WBLC7ftQE/8uAeXLajCyvlM1hcnkCl7GOpwsel90g3BvpGsHnTTmwbuQbD/RtRSncj4nSOx72Zd34TqEyhMX0KCW8OQXkGIduviRxOj07itTOjmKx4eHrfcRw4NYFmlEGt6mFtbxGPfPDf4oM/8z7UGy2UPQfJbBG5fBGZXB5JiiF1URS/F010xnezJj9YwCS+0gJOuraomUvqCS911pbLSzh95iQWK4tI5V0U8jn0pgsC7HwniTBpI+k6yCUzyLcycOoAlnxgpQavtgy3OwfkLaC3C01OdVJXFPlw6H1FNqRRR6u+IrolilqRdxB58zjz4ncw+vmvInVxAr0W4PBsTCbQsBKSLO1ncvAzXfAK/Ri69hbsuPN+WP3rEKbSWKpVcGb0LCYXppFK2xgY7EVvqRspOyPu6Gr/UK36ODhRYEXtscZvq82YtFQ2myl8hTE5fPzbIn41ExrmAU01JZtPezzudWYlDe3PMB8hJ5U3Q3uaQio11Q5QgkRN1croow6pIl7hVLFACNVOYVtFgQY1eigLmf1mHfUt4IWbLQ9Y1v8EJiRGRbyrrW45zkwlMb9DxoB1Dob286DLLTc6sjDKyEq1sOhEWVmuYGZ6GrMTU+KOuW3zVmzauBF93T3IpNLCmNCK2jhy8hrNzy9KHgof59bb78SatcPiW2KqUT5HGZkWfwxWqOp68mBiiB8PN2OgpfxK1AiVvFYKDDnZYgSIukctrBSngiic0+8VfV3aCFWqZb1hx8O0jAaI743yBW1n55qbqtOu6PQO24ImqIOq6dVx4MB+MaLbvfsGXLF9u7xG08oxlb5ZQ9yICeTGxy/Iz4yeu4DevkG5XjRk4yFIPxACtlRKjVATyHSYKVbUemQ6Xh3r9OnVNZY5CIzeKP51vh8dFvB7d4njlOTq66N0PGr9mLA7rrtXX92HRz/3BXm9dHu96+47tJhXMU88vISzEPBthK56qqk9rtuZMCJgE5dSGfdWjAlBX7XeQLVRl6BICl/rdSUirdQaojdhqnV5uSL3hXn/zBSS3GFkMckERrzXdV6FBlqmzbMa6PGwF20Jbxhar/P+JSMQmlwqTrooNooLmz47nDmzWstIRCtwwwoSwRLC5oRM8PR0Af19wPD6bqwb7kV3d0nC4ejuwNRVRYHT94hrQdl4BwGt7D0BJaFPNiVE1s2gWfMQNCJkHUbLp6UwUiJoVWgpDyQ16WInWDiw6MogmUkBbgteYCGdGoSbLsFNZXDq5AU8/s8vYmG6gXW9l2Hbli1Yvy4rICSbGUIryMBOZoTp9YKKpC1Xa4tYXJiVDCkpYFosKFJoNkJUVmpIJx1ptfE9WixXUGsl4COJqfllnJ+awfzKCirNAOUaPR6YV1QUTQsfa9tVa/HO992OBx7ehaXKKRw/vg9njp7G5MQ86rUQU7NLEjaaLxThpGjklcWG9SO4dfftuGrbDSim+2CHBUStJBKtEK3aHJL+NIKVMwhrp4DaCmy/hHo9iTnmMy1X8I0XD+JvHn0KNT8jvhelnIUP/NSP4iO/+ctSTFSDNPwoDSdTQCbfI2Jo4kG1u1gyViwtOFnnmi0R2wkVAhcviL5/eJI3fqaGIWnvw8KImeJHse61RhUnTh7H6OgZdPdm0d/TjSy7CgQlBRdBhsBfrMzQjW7kkQfCtBRSsFkk1gCrDjDSgWNYbCcHi7Cqc8D8NDC/iJnTYxg7ewa9pSw2XXsFvHyIA995FkvfOYjBZgIZzwGcAsqZEsqZApyNI+jdsQMDV16N/PAmWNkSomRa5AJkyKenJnDy9EnMLs8jW8qhb6gfpWI38m5WrCIUMx7Teuq2NIEZrwn3RdXuVgJpOUOoj9JSAXNuWIeOPS07sqlKDTCJsyP/EjBRtu6re/5GRXdpzzoOTDiWS0DAKRTa2FPoKn0mA0pYwcu+xgqKG6iqkvgh8ywaMLEVLAI1yShQkzFMaTWtCv4OAhACH2ml6NYVAQO1MM2giYYcEqqlRMDBQo1mavWVCs6fOoPxC+O4bMtW3MxMgaG1ijnREfFqESZw/vx5cUXlFA7zCyhqkitDE7OkAlritqGTjk2irUV/hKT0w+RrTdr8e3rc0Piv6E1J8nTaqbvq9bDKVtVpQkSxwpyI/4EJ9+MF6vh0yCGrW0MmiEw2EW1I1rmZOiY5psKJAyUBdS1fNDlHXlOj0UwVvoTy1w6vPPiofSAw4XXa+8pLosO5+eY92L59uxhH0aaZP2sYFnGe1S06HkYGHCh0rVob7eelGY7XAyaXtH5i3yeIPTbd80bbTPz3rGZN2sBCvGY4bqemLFZWKnjyySfxrW8+hQ0bNuBdP/aj2LZtmxqBDWi/zNFpag20nqet65GtWw5TBQzjzrPqNTOFmzW+YdbIqnGiideWbB+vsy+gnOCkjqWlsoDmhfklVGo19f4kFNUuLVuyohJQaVqAl4Ynil9QbNxarqdunckovxbD85kL+8gWi7RHODpL91ClV2ML04EH1/KRbJWRaFXgRDVYQQWWtwSe37xlsjmgUHRRLGWRyzoodeXR3U0DMbaGWnBSCaTEXIqtEIIzH36drWMLARm5ho+owcMwhY3rRiQDjNMyihFy22nkKm8qJeZgKadLkpatDHO3EgiiIsr1QEyunn32VTz+9ZfR170ZWzbuRD6Xht+6KMCjvNTCwgKZTaDpN9BoMvOmqlqlUK0pglWrxYBSunwW0Kg1sVJelA2Z9uR+GKEeJFCVEdEWVvwGaq0IHsXoNseMs7AjttSTuOOO3fiFX30vrtzVjdmlEyhXx3H+7Dk896392P/ycZQr3ByVGydJi67eAnoHurF+wyC2bLoMOy+7HrfddD9cqx+WZPAk4Vgewuo4/MpJeEv7gMoCXL+PbieoRxGWW8CLJ0bxfz71JRw4Mg83lUPkLeHeu2/AH/z330KukAUSPahHrowVp3NdSKZzYl9AQMmnQ0mNpA9fAkwo7VP7Yke6/4MASy59DatBiinWWICNjp3H+XOnJaG7t1REnlEv2TT8ko0wTTATIp3IoNfuZSSfrAcpaK0GrGgJqEwgWplHa7EMeFU0KlOYO38S40cOozx6EYlqhFREzywX3et70LV1UGIs7HIEu+4gkx1E3/orUNiyHe76EWD9JqCrC1EqDZ+CdwE8zLJroLq8iJPHj+L82Hn4VoT+obUYXLcWhXxJgLZoybTORM5bbUWgznwd88AMKC5RW4WJsvhmW0sIBym69OTfoaPflsZfnC43VZICLJf6AqxeNqZnSOdQVkzkPOKVttm449SwHHzaL4SHMzUnMmKsQ31Mn1gqfWHaCTe45VEcJ/I8PaoX0xPYyj+A7QhFFygxrohotXiWG7mMJ0kuiRKisp1EYS1tmI0Ahy6IagRZzW3XKShcKmOCJlazs7jqiitxy823SiYFqwVueKTOmYfCwL7rb7gB27ZtV8yIaPUiEaCpTdyIchWAEgMntr4seiZwhlxttGLgRj0J2zUJR36e1Szf/M7Ipgr28ymSDVXbgweOASZyiLKy1T4d8l4ay3IdG2+AiRp3vPRAiq8D8zUDTDqsQSitildf3isurwz4E2V+SiFivn7+DCt5thVoPMepp6GhIdx0000oFktKTJtRoESAo9ZTyPNtB6t1Rj3V+uqYqclz04LI1cAh3r5Z/TW5cVYZ8r3RtmgYg9cDb/J+6OfJQ4hVwcWLE/jKV76C48dOSmbQQw89hHwhqwOrlJuo3BNaNC1LNubdE2nm4VLjtw4wMXQpW0DMzyHI59qmHfniwjIaHu3uQ9QlhyZEo+FhcmIac3PzAmA46mtatrKGpaOq1iYPQGmhSfyDomXVhxonjn+oUVu6EyuKJUGtim4lcrJOgAknouR1+sgkudEGiJoL8KvzcPw6HEr9fF8qPoSkdSkOVw6snHbTJtKycSWTkARd8aNS5Ieq/CNXxuZrlaq0KBhK2VPqkhba5o0b26CrxfFjbVaWJPWcSCP0bXgrTHINseJXsVitYH4lwJnxGZwcv4gT56cwMe0hsHLwwgyWa2XUmhPCuhSy3fK0m3VFR0txpdtxosXxLXh19vgdaQFl3KxsxNXKsrwGjmxKjz2y4XEzd1WKLFNbg4CGhF3KgDER4q67duGRn38Yu27cimpjUVoB64a3IJftxfnTk/jsZ76EJ558VjQCXtBAC02EiSpSuQD9gzkMDPZgx9ar8fBD78HGwatgBwVYyIpnLfxZhJUz8Jf2ISjPwq4zpycvZplVK4mXjp7DH//lP2Dv/ik4Dn+uit3XXYbf+ehv4IortqPaTKAR8J3MIJEuwkkXJV+Ma0kcQjVzomG3Go0nw/5DAkzi90z8flpYmsf50TOYmbkgTHx3poR0IYeo6IqGiIvLr7LdBqzv24h8sReptIvAm0dz+jS8c/sQTpzE4uFXMX6SwLSJTDovomf4CSTDDHKZPFJMgU8lkEy1MNPwMbDzNqy75X5gzQhQ6lG7T4LFCaUX9CcRS2r4Xh3VRhlzyzM4NzGKs+PnsdKso2/NMDaObMVA/1rkxBaC2pYOc0+WW2lHlNawnQ7D6VkpjPjilEmr5yldoTH+lP2UwITNDrXpfPeUgwEUq79mLnTHkTGSlsglGTX6mwyzYQ46+ZPtFol8piGbooVFK6LVuSorR2/e2uhLQI5+TDkg9SFrLKK5QRrnWB4Q3Fy5KcoFkGh1dZH4PAVEibZGpTaSNVE5NMplkt4iYk7FVotlI5/NY2ZqGs8/86zoKO57030iihULdH3wfuc735ED+K677sLw8HpVEetKlDS5yRIgCFDtFmZycBtriP8AARKBCVEk+8Csvl3Rk1CH4qj0YS1wJXgzBzS9QRigKGnLmmERKbFu4cihp6eUSMnx52RD1xkxAgi0AHD1wWxAJv98vXYI0TtFrC995wWpAO+44w4BKPRokaNMQptDYZII3Bj8R+aArBK/z5jCNTw1ZWIOR7PujHbDZAaJDkdabooONWBDTP70NTH/ZoCOrButVWp/v17rnIL513y8HkA37J+AFZ3V4joKfBw7dhyf//znxWiNhyM9TAQw6lwcA6zMGKG5tjQpE6ZPG/qZFa/uBc0WSttO/b0DtgkebAEdbBWsVCsClsmYiHA0Uo66jbqHSqUqKcXLSyvwmNdDUEKRugZp6jlqDZIW46pRaEXDdtpf6r4VEyatTaLgTk12EfSp40iKBTGg85GMfKTsFtyoiqi5DNurI6xXxQ9BbWwEtNwmWXHxPjWOvmxjceKKjBEFwwpE8Sn59QitpmJD6MvisK3U8rF500b85E+8B7193QIGTHK5ZTtohiEadUZMAMsLVUydnxK356NnjuHM2DhWGhZqQYRKGGKpGaIWZFBrJRE5OQRJpogtw2/VYYMjsjkJIWWLI5miG4hqR6dSWUR+As0a2dikMCVevSb+LtlMJD36Vqum4ho8lc8TuS12bBCETJdlOZYV0N3ba+NnP/h2fPg334dyeQKVqo/hNduRz2yQBGLGZXzrqWfxR3/0MYxNTcBhYZBqoebNIZFuothjY81QP7ZsGMGdt92He259u5i82WFWzDGTVgUJ7wKwfAj+4jSiMp1CE2p6MpXBkdE5/OknHsVzL4+SB5LR4huv34aP/NYv4eqrd8APU2i0HHh0t01k4aSoNSkiLanpnXA7MYLQwxPCbmuLArPX/mvuxe/H74mfn4aZJLtAlu3ixAWcOn1UWtilXA8y+QISBQc2pUleA5YfIh2mMTSwHoWeAYR+DTPnD+O1Jx5F+ZWn0F2ZRqG2Qk0tovQgEvke+HYGNd9CNt2NjSMjGN66Cd7kKM4+/yRmV1bgXHMLbv53v47a8GYsOWlJN6Z7u11rINFswV8oY2lqElMzo5hcmEA5rKDs11C3QhS7e7Bxw1asHx5BMVOSMN9CjkyOMroUJloDExM8K3OIPLNFUN5hTAhM+Lo5eWhwggImupVjPC5Wsx3xivONFoSidjvTErJ9xZgW8wvNY6uDxfQZmUyoRJ/0A2jTyRp0mM0//rzaG6MJIDM0uFT92q+EgIFVHB1N2Z/mNI+mzRU7RDDCyPZARKbcHGSUlwcwnSXJUkjcuQW/wfhpS8b5mP/Cz3fsuBob1q0XIMQNn4cALej5/G+//XbJFJE3QE8w8H2/RGQo2RkkNAjoaNO/Ihs3WzgiLBSb77QIiih2pcsrQQVpfAU4lC+HaIOokeEkj4w9m9aAFsPqEW2ZyhArb5Pmqw629pj1qoPbHEwK1FxqTBW/yfh9PAz3vviiMCK33nqr2O+bSRp+nUZ1L7/8cjsrht4uxoTJ4AIeYIYpMaOGskbaQlej3jeASlXxbQYj5i8jr0uzL3GQEv+7eV3Csv0L4GT1z8XvA/OzfqupvFeSGVkLL7zwIh577DEMDgzhbW97GzZt2qTs4rM00uNaWCV2jbVyBNzHNCZm7RuWRc55vQGo91+ps/h9pmdbbxCAcHR4RVo7zEhR4+iqUiFwmZ9fQJkR97UGgoZiVhSIiQmp26ZJHSB8yfWKMZW8TmRM6IYshYVk0CTQZBFC3RE5/chD2g7QW0gimwhQW5xGfWlOrK5t3aKTcVrRj6l2uooHM5ODqlevHB2VVwxTTgm8+LyY0k2xX71Wxs5rduA9P/4upecRJo56QIrbqxgdm8KZM5MYPb+IsfF5TE4tod5sotqsoFzjo3LU0oZne2iymHRKCJGCTd+gLJDrCZHKp+Eke5DPD6CUH0LKzaK3v0/CD12x1i5KAnmr2ZLrf/zEUex/5UXMTJ+HHZYRsIXlqD0iaBqgRXDO18ADPS3tqSiqYu1wEo/83MP4mZ95K5YWZmAH3dgwvBNBsxuBz0lGX0wdf+/3/yeOnTgJK5WEk7OQSLdQ6HHRiioYGOzDyMbNuGL7tXjbW96DUn4NEtQsUJtgVZFsTQLLh9GaG0O0FMH2yGb7CFJZjC36+ItP/xO+9NgrSLpZhMEK7rv3RvzWh38Jvb29iOwcml5SwBsdYpPpbmRzJRWPwJA6SahXrRzR+rHElNa2MqZjGfP6CsbvRxjy+s9Z2hXtsVkteo9aWFqexeHjB2WSjqZ8bjaHVM5BiiO4XkMypRKtJLr716Bv/SaEjTKqo69h/xc+Dff0a+i3bDTrFgK3H/X0EAqbtmPT9degd+NGWMUSkHLEL6j6wlM484mPwW1WsbxmGFf++E8jsec+zOW6UfEauDA6itHDRxGsrKA5P49aeQnpYhJhqoVWOoCdc5HtKqKvbw3Wdq9Df64PhQTDJpPiYaP2SXWuG2DiaeZWWD8WHdrDh5Nd/JBuBjOb6OWkHbol+uK1o0/JCWWGXwxoMH/Gq6N/CZgoalq3V1aFgplKN16Bq5NRb3iWimTmQcnKgRW/kK46LTjeVoin0Mq0jbzhJmFWgZx2No7EmSvBFS12lQuozAzJ4SC9eU+F48Vfq/y81mLIQRlCWhBHDh1GqVTCrl03yE0nYVhBIKwB014LhYK0KGgxLJoD7ZRJaoxvgHHTlPA+Vnx2gGbYEGDitRpSdYkvjNVxdiVIIn8jLSz2rIUtMqJIxXaF0grzla21Bn5CmdHjRDNJBpgY9sC8XgUIOjlD5iA277dhMeKfx5kHHmYH9+3DkSNHJFfo6quvvoSh4Pcyd4iMyZVXXonrrrtOvs7rwQUrz0f7oxhmor1O2p4el7ZyjOlamwlpBxZ2VulqwPF6rMcbAZM4MDNAZ/Wfl7S69PQT183s7Dy++c1v4cUXX8TOq68VYEJhL8ELbzrSm2o83ziNUn9hrPa1Q3IMmBiwbu5RRQIaDZf6Oclg0u1IEQz7oazrWq0ukzpLi2VUKjVxi6XLJNe0GINR6F2pSruSUyQEKeZeMBuF2kDMujJuwVoQzXUjTBD9PUI93ssKnGub7VcblpsULUW+wMmbJHJpC11pC1FzBZPnj2Nx8oIwKRbH6DmxJiCzw+ASoBgg1gaJch8r9obeRLzp2a5S4I1shIu777kLD771IUm/Xl6q4Oz5CRw7chZHj57FhdFJTM5UsbQCkCmne04yR+Ge8lbIuiVk0i6yBVtGNocYnrZ+BPlSFoPrerBtx0Zs3r4FSbIl2QLYFmry3pUusq3zgzJIOwVxgaXG5uL4DL78xc/j7z/9KYyePqSEvI5iFjkmTDAXMIySzqvJLLJuXvaglj+PTVuy+KVfeTfe8pbrUFlaQjE7gsGey2EFfbCRgR+s4LHHv4bf/p3fx7nzjLhPIJGxUBrIY/3IIE82Eetu3nwZdmy/Dm+6461Yt2YLwpYleqcEarC9MYQLBCbjsJdacLgmEy1EbgYnJyr4688+ji9//WV4QYQtm7vxkz/xEN759ockkJI26vWWjZW6jSZfi1NEvqtXXI6ltZvkQURxuB5CYCEiibQqCuMHHZh07mHDOCrWk+dStVHBqXNHcOTYMSSdPJKOKyF/BYKTIEA26SKTyiFb6kFhuMZO4wAAIABJREFU3VokWlUEo6/h8KN/g+jAyxjOdyO7/hqsufVBYPgaoNgDFJPwUzaYJiDGks0yvFdfwOTH/wDRxFlU+7owcO+PYOsHfg1T2V5MLS6IzcWp1w4h57hwWRCGHgq9GQSpEG7RhZtLIZvPoZApod/tRU+qiIJbQIp2ANL16JzD1AZyfzfAxHXVxI5t0UqA66ADTCTEz1eFXVv8euDwt6I4TWxQ3XcBiO8BXONIyWzeita59LCTDUcLXNmLvfQQsiRrgzei+PRTvElIQQZAQZTYiaNtpHWLRwlvzXiSVj5royiJZG5TyzoplCOOmjXhZs5WiNl4O69bCUT5nAkiONFA/QgnSdavXy9pwdzw2fKh2yLZgjNnzmFoaFAO3rSbESaFKa8iHNTTSDT4VJW1mpwJIg+NoI56WIMXNsExdxl0oE9CktM/TA92kdTOtWRzxBxOu6SS2pbWlO5rt5kAOeg67TBzyBgbbbPxqzPgUpHr6wETc1BLVawXkByPkqrr48TRY9i7d68IYKkzkQMjtgZOnz6NgwcPiraE1874mrAPLQZl+v3i4xnmRECHNlKTZbHK8tgAalm/mvVYDWziYEp9v0mVNTlMq7KBYkF+8evweqxJHPiYlhMPoNHRMbGh52u+4/a78MADD8gIoJkuYnvCTFERTPJm/F7AZDVjYlqv6l5TByl1BdK75pSVnpaR1g3TbVstae9wQoetRootZQ2yMtETX3aoIhlq1boGKDX5k+PIak9QYuq2W6lhmbRraqgdmx3pH1uy7tnW4L2RzuclBFOcjq0QqSTnYDx4K7OYu3gGc1Nn0KrPwrGVAZV5XoYhkk1dAznpHemPDmBWLkgUvFOfxdHbnu5B7L75DoyMbMfxE2dx9MgZnDt7ESdOj2F6siJMhgi+UxlwMKGRDpHtKaC7UEApn8H2jetw3VXbcd3VO9DXVUI+W0KpK4NGax7JTAK5Yh9S2SSW6mOYWjqF0amjWKBR1WJNsmnYyugqrROx7LrBy5B2++FYJYydncaf/+9P4LN//w/w6k2Z5GF7TVgELYamrixl5WIjxlX0DFr44CNvx7vffSemJ8fRU9yKzet3IRENotUERsdO4mN/9nF86m//AdVmBLbwM8UUega7MLRhjbiH8j1fN7wJN1x3M266/i5s37ZTgIm481pVJPwphAtHEM5eQHLFh8spKwKTVBbj8yE+9blv4NGvPC++G2+5/0a8650/gm0bN6K3t1+M16qNCAvVSETDZEyKXWpigw7VXP8SnK29q6SNI84mSvaqBrt/cD9MsWiYZPNKeT28oIlzF0/jxb0vI4joAO4gk0ujr1RANgqQ532acFEaWIPUmn6krBpKs2dw/mufw+QXPwc3cmFtux7Xv+fngJEbgXQenlNHywlFQM2F7gZA9uJZVD71Jzj11JdQKyaRv/l27PyV38N8Ya2A+lf2HhBzUL5X6UwGbsZBppgWDWNXb04SqLNuCnkng1Iyj1I6j0KGQZTUT9K/TJ2vinBQ5wJ9uLgv0TZDIkYs7W+jGU6euyJFiDEmwqy8cuBxASbtCi7GdLQv3r+qD9/xsjabuLAFqxJb5YCORSKrg7Rj9hSv0vi8SAGLLgRaU9AOE1T9bZmOES2I0h34eqTYZO2I8l7rSqSvr0cFlQ+LCuyT129aIO1xZnVYs6Lkz1M0SJEnaXrS8jt27JBKgBoCZmNMXJyS0L+NGza0D14eCGk3hQxnw6mf0C0G6aWTAqcPRdhAI2jAC/m/h4iqN+YlJyjMo6AvJcCEGhNWoeJbwu9o4zS2ghQjZDZyBRgUTWaEVkbtHJ+wUiheR7XrKR1zsL/eFmFaOjw4jIGSMZ07c/KUMAR0y2Uri48db+GRTdq3b58AE9qy89rxZ5NJlaUj86aa2jMHvszEE0TK+lsNZNUFIM4QXZLWmBhgHF+7q5mSOMgwGpM4yHg9piUOauLXht9rWk7y9wDCnH35y/8sLNqb739A0oTNzaqmWyKk064AFYIBXkuZ0JJ7ocOYKObgUk2HMcrriH8VIOG6l3tHB2nxmpIdofaA4ljjbUIwzTW8Uqtql11bXGcFYItbLzUSSsfDzcqwKPx5NYWlROKGsVIu0Gw9KACeT6eRz2WQS2eQzuaRZlJogodWEwuLczKN0mqsCDBJRA04rQoalUl41XFYYVUKAG0tI3oSmgbKddHjvlJo6IhcAcmWagHyuqTSedSbBE8p2HYRmUw/Fss+TpwYw9J8BR6FqH6IkG7UBFDMm8om0bOhB+uvWo8bbr0eu6+7Fuv6+1BKJ+GEDZkgCj3m1iQlDwapMnJdefhBDhcmR3H01POYWjiBlcY46q0aarUQfpBEq5VAs2mjr2cjdlyxB1dftge93ZtQygxj74uH8NH/8gd4+aX98Bt0+w0RJnwk3RaGhwoY2bAeyTCNmYllzM1UEVqUsS7gbe+6Ff/xv/wkXnn1eVSXgGuuugvrBq5DeaGJZ5/+Fj79d3+LVw8cg+0mJOoj15VFaaAL3X0lDK4dUMmtmTx2XbMbt++5F9tGrpBcHJrWuY6PhDcDLJ0AFi8isVyF7TH9vY7IyWK2msHnvvIMPvHpf8LAuj687ycfwN137kZPge0a5qSksVKPML1QxUI1gJvtRXfvGnR39Qtrkk0z94q4WTuHazkstUk/TMDEnImm2GBBycJybOYCXtr7CspVBsE6KBRy6O/Ko5S0keM9mUgi29ePVjGLngzQUxlD9Zlv4MRf/QVaK3XUN12Nm9/3C0hddx+8bA6eVcFceU4mvfp6B5EOHJRmxtD66idx4CufliBde/s1uPIXfhfhhisEHp48SXB0AA3fgp3OiCdNd1+3eAllMxysiFBKZ5FxXeQSGTnbuG/IBD4z7+JnkKXawoYxITARo1abEQu8B5WOzQATYVE4wWWsSV7Z/w2lTdNeIa9Ld2ua+Xvh2XaCrQ6O4wZpGJM4+9J+Q/jkxAlQ07FGHKPTfwk4eMMKZDJ5HkY7wFaNnhiwyAcqf0b5k6yLQqeRmlTgSDK1K9r9VAAJYY4k9iqxq1wUDXjUhtzAku7N02uA1uucu2YvdXBwUESvdDjk61Opw5aEtB0+dhSbN3ZAC/uq7LcbloGBdnIoajDFa0E7ZwITP2oK+GLLhzoQThiIFXig3HdJl7EKJXsj7IX28jBgQVimthmdumZKL9AxDTNMh1Su7e/VwYe6JfZ6TFmc+TCZSe1gPc3KnD9zVoIPCUzImPB3mxA+PpezZ8+KBocjwQR1zCHi3wlMRHQcqTFh/hyvLf/O59Ke7tFZKB0WQ73f/Ny4gsYBRxxgmb8bOtVU2rwe1B6Yx3kjlrBTmas7wAAX86e8H9xgeGi3IrkOn//8l0Rr8NCDb5fXK+1AtigFrCumw5jfcR1yvFc9T0VxSpIn2VTdlzatUAmAlBvYCH/V+6ymw3R4mm6Pyji+BqdkEggy2Nag9oRjw/ycker0oiFmV+wJqxrmVWTk/eNGol6zcnrl+8IqiFStXG/RkSRhSex9EoVsBpmkA0/uobJ4FZHJWK7QNr+MKPSQtCifbIkIlmPD1aULqC+PIuMq9keBQAXcFZCjgbBiefg7FfGqXGiVuR3bmA0Z2bXsPOoNBxfHargwXkW1noTv012ZgkxXRpbDwMPQYDcu27YJN9x4De554HZsuKwbkVWDywvRApKtJMJWFZa9ICPKQVSAhxbSfUDkWhidLOPo6VNoejXMTI1jfnIai/NLklm0Uq/DTXN0Nol8rgv5Yj8uH7kWP/KWd2Jt/xYsz7fwyU88io//yV+gWQuwUi0jcmvYfkUvfvr9d+M97/w3SFklfO2LL+Djf/pPODc+g2qwgNvfciX+w397GGNTh/Hs0y9h9mITa7qvhbfiYGpsGmNjFzE9PyeDyvSYyHfnkOnKYt2GYdxz793YuHG9ZFOtG1qPe+64D/lMtzRRhN0MPTj+AsL5Y0iszCBZqaG5vIAo0YCb68PYvI1Pfubr+OwXv4UdO7fgF3/xXdhx5QjYZKbmBE5OxJbnLi5isdJCvmtIgEmh2IPuUg/SbhJJtq20vkQJo9WuLcMG0n7/4fsQDy60sLAyh8PHjuPw8dOwky66uvPoyacxXCyIboshji2OcfV0YbArhf7qFLyXn8bZ//vnqI1Po9G3AZvf8i6seeeH4OcKGF8cxdeffRLzjQbe/WM/iRLy6CvPovn85/DkX/4v5GmPP7wNm3/qw+i9cY+4Ls/MzOHFlw4J61csDSGVKiCfVaDSdWwZ0c9myHiofaVQKgoooXg1k+X4ryI4FMOpCQV9BsleIp0DHVdBAXVEhlMbjsbGhSUr58ChJ/W4sDJtMpvw/0srRx1+OjhOex6YaRWzkRtw0UGKWhOiHS6l9Si7jB5PjqjY5ibFBawoatMeMBu6bIwqalisnWXzbltoq8cXUzNp81AgqoWiIX1CGgJOuMESiFic0QPExpttmeWVilxIHp48bEc2bdaJvgpwcdMX0U5TvRGnzpzD8ePHcfm2y7F9+7aOuJPJw7aizU3ypkS2C/VOfUsdPq+dJMuGAkrkf5oQ8DW3VFuLGhBlKW7DdYxFu9KwmGscP0DNIWymnGRCSFpryuK9AzbUxsTK0/zMGzEG6t9NK8S0f9RhQWBCgSsnbsiImHaMtMIcR9oIzz77LCYmJuSarl27Vvw9env75Lrki13yfazmjXOsmMy1FKMQ9zFR21eHoZO1pQ9wAzLeCGCbrc+A5tUakzd67XHmzzyGAQ1y3bUhGUd1n3jiW/j2t5+Rttbb3/awvFb5XjNSrJN8zedyo7dfDte5Er8aYGJApHovld+NeS/VRqAO6kve/5i9vlqrLWFnCEaqdQVKCE78ptJXeQ1l6Be0VCqf+H2IRbp6PmZqSL2vajpGxKkJThYEqNYVUEm7NhIhXZRrWClX0GwFsBwXVpJ5U4FMzMj/VgTXasrY8MrsWVTmzqDVLMt1onaLOVDtCT26QIMMhNKBcZJLWemTKQnEAyi0m3oyKIt6I4tz5+oYPV9Gkxk9Eb196MnA+72KnVdtwv/3gXfhvvv2oKvElusCnASnZcji0DE8AStwxbgqshdhuWyPdSFMJeGnKzhzcRwzyxbg5kVTdu7kOTzxxSewb+8BONxU+f12gHQhhZ7+HiQcF33da3D/mx7EPXc+iEJ6EM8+eRAf/U+/j9f2H0cYNbFuYx4f/Hdvxft/+hbY4TJaNU7F9OOxr57GH/3JJzG2MIlt1/Xhx392D0YuL+HU6ZN4bd8pkhtIWX2ol5m/Usbswpzo5lyyVsWcPJddN96ARx55RFrT3KMG+oZw/c7r4dLZlutGfG+bCCvT8KaPwSpPIdP0ETVrAkyS2X6cnYjwZ5/8Mv7pa89i567N+PXfeA92XEFmJyVJxI0ggaV6gDNjc1iqBih2rUXPwFr0dA+gVOpG2nWQcpMqZ01BTwQCoNXd9MMMTHguVbwqpqancejYacwvLMjaKWYcrC1mRWMSJRy0ki4SXd1YO1BAjzcP++irmP67v8HswYNoON3I7bwZO37pI2gODKFueygHddSiEJlkGv1RBtmVaeDQ13Hy8X/C6MuHkB26HIMPfwgb774byayHxUoZBw6ewvxcA+l0DzLpLnQVqRPKSR4OgUkiyUKIXYQAbtpBOsPQVhZWDa3z1NOR2gbBFMftpPhQb5R6TLw9lSOj9uo8U86vx55Rw34xRe3qqnD1Zr0a1/LrBBHm+0zbwIjT2nS3/kHzudnsFWOhNj9zsKgD0LQaFEBRlVRHI6CAlDpY239q6rsdFy/jjAqYCCsRsuqrw/NpBd2UCk2eJ10Xp6Zw6NAhORw3bhzByMiITJhwrNWITT1fVZ78X5llqed9+tRZ0Z9Q3Ll582ZV3TH3htHQ4g2hUhNVn00dIkxQbfh06VSbuvo+jgUry3dpxzB7RTvnGnDB6sOIAZUwV3lNiPeK1nXI0S2slDaVkzyOTi4IWyTSKiGzJRHYxtCrE4bYeS86oX6dGXzjIaN+J1s5HJfm67/tttsUKNR5OUZ5zTYCgR9bYvPz8/Ka8/mCLPzBoWFs3bpVaTFaLdnw5cD0G2qhtqe8LvVaMQBltcYk/tzN31c/d6ESXycfx6zvOEg3/2bWuAElbaCTgDzP8bEJfO5zn8fRo8dwzz334N+89SE5aOUGvUTIS/fRzqSRaeUoAofBcer9M23ODvMViJ+HuV9VS4frV7n3ajsaxaoJo6TeV47tUU+ldCfN9iRZs0mQ7skoa72mwInYXVFTEnBYhoZ/ilk0+4Ly6VD3uySUhiG8lrovU5I7ROM2X4wC+WhssbhZivocqbyoQeEZxVBay1/E2Kl9GD35IrJOxx7A7Ae8D/i7WVnxNbnijcH2n9oghX1KkG2siwAvCFw0vTxGR30cPb6AFqdaoPrbSSdAId/CB3/2HfiFX/gxBP4c3KQHi1HvdRpW0bsoqywHpChSickh7eKdbjiFDJajKRwfnYQXjuCKHXsAuy73+AtPvYJP/tWncG78nEyyhE6AyAngZixYSUvEzzuv3IUH7nsYN+68E+NnlvFHv/9xfOkLX4GbaOHmm0bw0d/+IK69Oo/KwhiCRoBcej1Gx2z88Z99Fl94/Am00j7u/9Eb8dOP/CgujB+RvWr05DgYRpyMCghatjgAs3XnZPJyrdgZpgbklj13YA01CokMrtx2JTZv2Cq6HLnOaCIRLiOiNf3UKURL03ApRuS+mfQRpXpx6GQd/+vPPotvv3QAu2/ejo9+9P0Y2dAHeEkkU13wLBcX5yo4Mz6Lci1CkVMbg+vQ2zOIYoGVdwZJR4eMyrpMiPjVrO8fFmDSZrjNWahLLOo4+N6dOHEGBw8fgpUBcpkkBosZdBeKsBMZeEgiWejC2sEe9Kc8uOOnUPvyozj52ONolltIX3YtrvmN30Zr62WoWiHqEgJbR6rZwAA3jcULwNiLWHzheZx47jRa+RFc9lO/jL6bb0CzUMPE4hT27z+B5SUPxQIZr7Xo7RtArlCSqZtkinsJE41p2sb8vzr8ek04H7JhappOh4wyC0+3cviayYzLmRczWOO5Ye5jlbsVAyZHTzwX8R/iFWicLTEbYrydshqY8HMDTMxmbkY+4yBn9eYef5x4hSuVGA1eVgEZc8DER5Hl5zjBY8aLdeVpPEPEDVZYE/qWNKV10mQ4nqeBCVsiPDJaFqZmZ3Ds8BFJyLzppj3SsuHrEBpKj9vyAJEDk/4Poi5moHuEo0eOi7aAVTI1KMYLwgATvmFiKe90Ehj58xxBpuYgyXAtRmA7JplTtYlIYZt2k6TP6n46fQrY45MPSmdCBRBWsybmfVFBYao9xg8DTJykHvOiM2zb2+RSbw9zCMdbGIa9Mq0dil9feOEFXHXVVTIyrCh3NVlhRoPJTBHQqTyFhADBkydPiRMs6UsCGrrA8qA02Uzm8O6wE+oly8GrtVHyemJGaQbwmj/jwMS8BgNwv9dUjlmT5n5YzZrErwefJ4HnmdPn8NnP/iOmpqYltO+eN92nDvCY8ZayUtPFgBmHbmuxlI+JASZxHxN1L9L9lN+jgILSeihWgyjBFBlmHViayjFGR6a9w8OL65jvCXUdjLunQJYbBUXXXNc+J3vqZFo6qdrKW0TdS9x4ONnDNlxLM5dpgiamJeuIA4fptukMEkzBZuaOZP8ESKcc9BZScFDBiX1PY98LX0Wah6DYVgfIZbLiP8IJIhnlF5O4BmrM/2C7h2Jw7hPUZ1g+bJfMCds2DkKUMD2bwL4D54g3hA8Q/5NEC2++/zr83n//ZfT1NlFduYB0soUswX2T7pYpIChKeyOEp8eV0/Bpa8+wPgcYnTuK+UqILVsfRk/vZkTJGqsHnDhyFn/5F5/A0899G2VvBYXuLBpWHVbSRybnIF/KY93QOtx0/W34sbe9H17Zxf/987/Dn3/sL+AmA7zv3ffhIx9+v0zGpOgpEoSoMzgw7MWzL5/G7/3JX+LYhTHsuPkK/Pp/+kW4+QaOH3sVk2NjGB+bxNKCDz+wlUmluGW7kt3DROSEncHw2k245cZbsevq67F1ZBtyyZxY+ds8aCLqSaYRVi4iWp6BtbIAu0FNkQfLBTy7hKdfmsH//Njf4tj5C7jz7mvwx3/4c+gr2fDrDPzLoRY5OD+9hIvTZdT8BPJdw+jrH0Z3dz+6CkUUCxRPdowI2QNQHjg6luOHuJXD5GHqTLimz50bw7e/8ww8x0Mmm0BPwZUsmiQyaIXMI+rGQH83hvszyJan0Hrq6zjwmb+HPbcEd3ADhn/8J9B9862Am0XQaDCjGFiaw/Lx42jNnEZYPonFiSlkk5vQs/02ZG9/K8KhAZSdZZyfHcPxE+eoCMfG4a3oHxxGoVhsF1QUSVthAMei8WcCiZDhvGoEfKWq7C5MFA2LF5m28ThpR8ChY1I0Y8KpHJ4BSgupsuEuASb0MYlv8O2qyGym2hvhewETOYRiUyGmao9PUawGKGZTbx8e4lmg2zhsB8kAmags1AGkJwnkkNF/j+skuBWqb1OHqtDbIkiWo0faJDREarYakl8hbAk3WNF5cMzWQrmygkMHX5Of5zhwKV+Qv+ezVJVzHl+1cUS/4emcEw1Mjh07gcOHjmJk80ap/BV1BQnhox7AXD/pw2lBn0pTVgI+13KQYQqvWMornQHNX41GQOYSwhZWKvSdqCCVddHd3Q2XdLvPlOKUgJu2rkeLQglEVK6KOlyMVwsvr0qNVqJa9bQ6rEn8/YofzCpxWmkqJC9FtxDMVA71FDQTizNbBtwasGGYNMlICEKp/A68dlgcUm+44QatY9ABfmSdxHhNAZLO45rxcMXmODHLdANozZ9xZu7/FZgYUNMBQq/ve2J6qgSoX/jCl2Q6hGPCe26+td3WMnk6xn9GnoseM1aMh6og5Xpr5sT8/s59qRgTM1XVYTI6wMT8jAjJmPgb0xlxrNywWW3NiBeg0SBjolJuXSeDhJ2G70Wo1Wj6p4wT1TXgLAXZH7WezEHocSqHbRb6s7DyofeCQ1CfRsLNwnbTsKVqYls2lByknkIaaVRx/OBTePFb/4BaeVpG8bdsGRFdDkE+NV1k2s5fGJUW64ljx8Q9mABX1gKnwjjZxLXspOG1UnDT/Wj4eby6/xQujM0jwbaUyBs8vONtd+B//I9fB4IJOHYZKYlT9cQJkLbvYcRpGBVoSaFmZNO4MAUnswGLtSr2H30a2fwgdt/4bxGERSRpYR/U8MpLL+Nj//vP8Mr+A6gFPtL5NFrJFkq9BaRyNtyMjTUDg9h9zW68860/jmJ2Lb74D1/Ff/7Ib8uo9C898l78+59/L+pz55FPNAC/rPxNknmcGJ3Hn/z1F/HoY88hUezGBz70Abz3fQ/h3LmDOHVqP2bnZ3F6fBqzC8sC4iiU5OHiJHPoLvRhzcBGXHXZLlx/zQ3YsmErCuk8bOJZGmqFTVitBaB+Hv7iKJKNChy/iaDOzB8PdjaNlVYB//iVI/j4Jx7FQnUJ97/5BvzxHz6CdLIOu5VFw3Ox4NsYnVnB3FIdLSuDbH4AvX1D6Cr1CWPSXcgj5SRFDyQfAkyMwdoP/rhwp/C/NKxQ3MBjwyBT4zN47oXnMOPPI5ELkc3Y6C32IEUjvFYaTrpbvHI2bOhBKSijse/b2PuZv0Zw+hh6S3kMXrcLAzfdCjBC5+IUlsYnsTgxiemxMYSoIkxUsJJwUNp2K279sQ8hXLcDQW8vvKiG+doCppeWkMnm0V3qkrasHTTlf44Pu7y/W7Q4cIFEGs3Agh/ZMt7c9GgzQGt5BrDyPlKMCZlatefqsx2M7AjFkl6dA9QIktnxpahqt3LoY2KASbzClDaArni5+RlR2upN32yCJm3YHB7mgFQgoWOo1tlgO1W5WMcLMCH60utWj8SyxSDVn3GWpC8HgYtJ1RXGxEEQcvxMARP1evQCsOmLog4Ar8UWTh0Nv6aj3gOx0xZzrwgySkmdBDe9m268WQSaDCaSKDGfEyQqREsOcXOhudkigXPnRrFv/0Gp8sgasCUhm7gxiKLQRwzkOIHCN0kBsXTCRdpJo+BkVTAgFdh8TkYrI8wDHydE3atjfmEWi4vzSLpJCTorZPJIc6TYyl4CTPia5eDQwMRU2yZAUFxidYw9XWipg4lHxsfZALMO5H2gQZtOvJXHFNFkQsaF6WPC185DxbzPhh0x7Rx5TtrdV2ldEuJxcvzkaezatUsOI/4eI57lJAg326S2PDfgNc7w8XcZxsQ87/g6NUDZ/N74YW9aOQYsrQYzcWBivhb/Hfy7aUGWV5aw9+VX8dhjj6NU6sLDDz+Mq3bsbN9HnesWG2/XLRHzfrcn1AQIGA+aTpCfMC1tDw8lQhP2SkSMBONmWkmP6sem4uRe5EGsBbxmooqeJ2zpiAmb7YoxGNOmCVTqBCbUnmgnWmFM6DIs/2uBuk2HUN1ipdEcTdZYVcn0Vhq2k0FgOWJ4KGZbHAmW0UP6gi3h3NHn8dqLX0E62cTNN+7GtdfvEs8NJbT15XHybO016iqP6uA+YTZpSGXcgiWIMsmR7BRyhbXo7t+Mg4fO4tnnDkhCK/cLRE089NY78Pu/+xvIpiqoli+imHbEryFJFytJPk8hpEk7HZsT9PGoS8hfIr0e1WYV+44+hf6BTbh+50+h1cojtCuwEwG++cTj+K+//buSyIskk14j5HoK6Bvqg5NmAWthsL8Ht924B7fvvhOXb70OT3z1KXz4134T1fIifu5n34uP/NqH0JgfRbK1DNtfpNiF/UHMN2w8+tWX8V//8G+w3AR233oHfud3fgubNg3g2Mm9GJ+6gBMXJzE6OYkVuno6KTlcioVerBvahK0bLse2TVdgTe9adLOlFgKuBCuGsII6UJ+Et3QS/uIYUp6PBO0TmnUKgRBl0jh9sY7/88nv4MuPvwArZeMd79iD//af3y1slxMWUWkkMF3DaNTvAAAgAElEQVSNcGG2ghVmyzkFZDI96Jb05V7k0xkp8lIuJ8BUWKWwfBIUpVyn/2Ufk46mTN2H329pxJ3suPjeZE5BJhBz8GFpdhH7D+/DoYvH4KebyBccdOVK6Hb6kPRzSKZ6UOwqYXjTIHpTHoLRQzj+9c9j5vlvIedXkE+7WNPTh6XxOVj1FrylhsRSIJ9FK5NEzQlR7+5H7+77cfN7PwTP6UboZpG0VVRLjfeCQybSgxvWkQ4qDI0DymVgoQx/sYrAySG9bgToH0KUKqDKARJaElTKAjJkX5eQTZ7Ipj1rbPT4vnVC/CQ016eWUI0Vfxcwac8ftx0oO0huNbBYDU6kkuJ4kG4TtGlkvSmag81siPwz3rMWQETLap2F05ZHEU8Yy2IZlVXsAr+dQXvtA0c0GA5Cagb0lAX1FrwBaKomtu884PyaAJMWWZPAk02cwIR0IoFJtd7E0cOvCUBh1V8qFNGsNVU6JhPGlM+karkwtIh96xRTUxOYnJzGyy+/ImZFu3fvRjpLCrquQQhBiSfsiVwL8X5QuppMMiUVTMnNwbE4eqUYGVNVQE9xsCVTbVRRqZZRqTEMryZvYjFfQonjeHZebO6NsFUi3GOZMjLhpLVAwsKQ8aDpnMWwM+palPZFTJBEx2PYE33wtXGk2hC0ZlmaEn6zheNHjot2hCF+FAurFloklJ+IhWm2AIi/i6kQ+Pwr1RqefvppTE7P4r777sPQ2kGt3lbvL983fr9hTOItPwOo1cH8xh9mPcbXoWFAFKPGt0kJitvTJro1IZydMHkxIB0bn1dAQj3G4uIinnnmOTzzzDPYvHkL3vnOd2Ld8IY2MCE4VgCo4wcipnh8P9qTb+raczLGuPUavZUCScyQEVQrFKrcR6RTWSVLcl5Ht6IKDT2tFvMBEtZPtwW51AhM+DD8kzkbhUI3LLgCTBp1BUqkpSjjwpyc8mBJxlOoxK9sBfE5sGCgwyv4vlsy2cNDksBE5nACGp9RBE6PHhsOM6Iai/DLY2jOHUcirGF4aI2o/c0YdSqTEoEuR6tTWbV2xsZGJQLhlVf3YmFuXk8GUWeTQCtKo2dgBNt33IRDR0bxmf+ftfeAkuu6rkT3i5Wrc0AjNhIBAgRAEqQYxCSKlCha+VPyyJKDbDmOPbb8x8v2H3vksLw8DhPkWeOkP/625KhgW6JkUhRFUiQYQWSgkWOj0TlUrhfq/bXPvbe60CJlWx54waCA7uqq9+67d5999tn7b74G11HxEgRfH/13j+L3/8uvIihPIOUE8Fi4xFVYTkM9H1GOxgRoOdRXREicEJHDdkUXKkEJY+dfAKwc7rr9J5BNDaNlzWNm8io+/7kv4Pd/9w8xtwRYvgMv66N7sB+Dq4fgpS1hTfp6Crhtzy249+57sXvrzdj3rdfwn375P2N64ip+5OPfh1/+5CfQmD8Hl14pVgVRWEfipGFn+/DK8av4ld/+Y7x65AKKvYP4+Mc+hv/wsz8j9vxnr1zC2ZlpXJubQalakj2Ak2193X0Y7BvGqv4RDPYMIsVpK/EMIb8cI4nqaDUWgeoMktJFJNU5uGEAhAEsMl++i7laE994+TT++P97GacvzmFk4wi+/2MP4RM/cDeceAlW00e56eHKUoSLM2WESMFJdUkycx81Cj39yGeyKGSyAky4LsSnmGeGtBnVdI6WRLYf4uUJnWUjweuf8HY4iSpEV2Re/esnfK4HDuZp/9e/znfYiL7DP8lzHCYIqk2cuXIWTx96Bk2viVx3Ct25Hgz6/XCCLFKpfqRyeYxsGERf3oJbncT0oVdw/ImvILswg8zsBApBDcHcEtJsl9g5NPwMlvIZ1Ao5tIpd6Np2E1bf+w4Mbr8FzSQlzHeKER+IBIw7NP4L5pEsTcKeGUdw9gwax09h4fwErk3Mo57vRt89D2D7u94Db9NWVGGhUaujvLSgk+HddiSJYuUd2VtUAde5v6kC1Di/moEJmcphK0cdhEYAu3z1zAFi/nyz6yobujExEyBB1T4FdEaUqgV6Yluv6GA1SaD+t2RE6HFeXRuKWlw2YuPXIgnGJmhMWbKbSQ32TPioMQnRVLD8d4rhLJ1jwh4egUIzqmtv/kAly0rAGNcEhTgRThw/LhMke/bswurhVZK+qhgjTTfpzBkqzLO5goCTtJ9Geb4mPh5kbN5y150i3qzWK3Jd+LMpumXLSGh8cTyMRbKYdlPIp3Io+llp57QFw5IGTHZI6THCRE3w8JpRJ7OwtCAtHVakXYUu5FMFBZZ0urB8b4dmRK650IZMIubsPEd0FZMlU0M2dTTL7JTJ0iEtv/JgF50K9SyO+vrSUg1HDh3F/Pwibtm9B2s3rNdLpQUzIh0FaqKCFvsGlPLQmltcwD9++Suo1Gv4vu/7PhmxNaCB98OwOmSNltkS9fJyr9uOv98ZmJjXXMmoyNrWwmPzmstfowSl6ucuv34nwDEgm3sjx8qffvppMZqjidxjjz0mn0c+B49GPdLNzyJtNaE6g3YUgzxDmiGUKSw+Q6Z1pts+/Hlq1l8LkklZCbBa9gwyD41hQM29V8BGC68FOKrnkC8RMQYBDoqFHgEmbOVQXxI0Y8SBaqepTYS5Fvw8sWI5Sds6lrCB8vq8T2zlWK4KnPTYWsnIVAE9f6ixSqeVC6SbNODGzGiZQSq8hqQxL89Eg9MgSSIsCa8TfzaZRK47eqPw3y5dOIdvPfsMjh45LCPQZGMCaS15GFq1EXvveAfOn5/BH/zPz6EVq3gK2wpx/7234rd+8xexqi+NkGYgbLuw5rCZCEx2N61ygd0AscuNOoGd4jhsEdMLE9h/7Ju4NlnCltF3Ycf22xFGCzj6+uv46898Aa++fAKVBmCn88h1FeDmUhhaPYSewR6k0kCxkMHObTfgve/+ADYMbcT+lw/i1371N3D25HF84oc/gp/9yY8iKl+GHc2Lp0s65aJJAyorg1KYxp//7T/hv/3hX6NSA27evQv/+T//Gu5/4EEEjo0KIpRpPdAgwIpF75RNpznMC7vFVi9N9oFUwkDBUEa2w/o8osoCUJtDNDuBDEjbBwiaSkgcwsaR8+P4uy/vw9//0xjCJIM9t+3Bf/iZj+DBu1YjCefRKMVYqsY4txhgYp5tHN7vImwvj77eQQz2DUrYaW93ERmf+5ve16WYFeWylGgrf6knL1LGiQxygmoRCtCWqojj9/xEhMEEOdQW8e+NDFz5o7wRg9r5s4xjuHm8zcSQeeBpAXfd12vflZWv29lt+NdCE3ktmnlSOxUmGJ+9iide+jqqSQ3dA13IpdIoWAV4cRaeR9CXxap1/ejtzcKPa8jwuszPo3xgP85946uonDsDj0MT9MPK9sAfHoK9fjVW37QTXWvWAWs2AIU+VDgZkzjIxi1Y5Tlxh0VQQVxfwtL4acyeH8Ps6RNoXriIoWoL6Sa1nBksZLsR37oXW97/QRRv2oUqn71aFXMz08Jy0qOJsgTuU+lUVhWmoZkKVTG8bUmE7IE6ty5SbSDpShw78U3dytF+Fm1R4fVOm+ZGLG92KxgVDUxUVo2i982fZrrGAJH2JIEGJrLYHJNgKttDe0rEHBZyGMTL4k++vvhxcMNpT+po6ptBd+wXC/DQXheJCgti5a76XiZjxhIPiYjGTrYlLQl6buzZvUsmTKqVku7bQrcU1Egzj3mKZGm1m7bSCJcCHD54BM0gwK5bb0b/8BDxJ5qc4okaEtZkbPCFqRD/BWaLWEKr5ki/upzaUfk4ruWL4E+1Sijc44On2jOc5OHrMeOHupgwDqWaJF1azBbgO2m4LbacLCShceNT7Sxa4FtuIhUhWRi+P1bEFDtSo59iO4lUm3gbqAwkxUyplhwVBhRQ2r4nrBCNvSauTuHAa0fFNOeWm/eocEOuAboW5lSVGzOaPgzlwGKKpjroWnKoPPPstxDawDseeadcU+mta38ZtrekJ6kBglkP5pDlBEgnM7S8Kazc7IyGo2OjMW0O41anR9WliouNodtyO8WsM+W3onxWlLeG+k3G6IknnsDY2HEZmf7whx+TA5iuhqzaDfNoniGlH1LTS6Ge/zfvnyBBFQzL7snGI0DdDxUCKayUoyasOqCTntox0ztq3ZifKwy60ZDp9OmIoDGVwWDvsLAmnPBwnJSo6OtVJXQ1YCqOA4hFsS4oOF2hh3I0SOJcj2pLKhBlwxJ9iWJSRLQqracmnGgJaF5DsnQWVnNWgGYUNpenyxJb7O5DjvC6ZEE9SSbPZdI4euh1/MPffxHXpibR4nWGEqb39a/D2x/8IBq1LH7nd/8MkzMVOJ6NMKngLXdsxq//xs9hy8Z+BNUl+HTFtGK0wopioNgWtoHIbSHm4WxbCHl/02xHAa8f3o8XXngVJ09PwbYy6M5ziqaGibMLGL88h1IlhJPNYmj9GrhpD8W+Ih585H6sW78K586fwsa163Hn3rdiZHATTh46hd/9zd/G4df34WMfeQS/9MkfRVDhNWiI+RwBZhTGgJtBYmfw8v4T+O3f/wyOjV0FRc3veOej+NRv/RaG1q5Gw47Q0llhKk5DSjcJS+U19SVZPIAd1WDxtYMKosYCaovTiBcX4dbqyDpszXF6KxBL+/GZEr7wtefxj0++jKtTMVLZorCAv/6pn4dVH0dYm8HU1CQuTc1jySkg8vICNAhykxYPGF8m7jiRtHHDqAAU7m/tZ5jXla7a9MiRNiR1SipHXnRKBFB2Q3JeWq2K/AmKJOn1xNwiJ4fEZQJyBpFLVk45YnOdE4jJHqGLs3acQ0dHwDD1YtlOxk/ZS6tJLJ3scz0sUa/H60nRdSfwYQH53f6SZ5F6R7KNlo358gJefP0lXLh6CYXugjxDXbk80l5OGEge3L39XRgY7EOWwL/lwG/5QLWB+ukxnDl4GLVKHetGN2Jk106gvxvgZecZK9biCYKEQxsOXC6vhUkEJ/ehfvk4pq9ewvzli7AXF5F2HCmCqZFI1z20avSi6UO0aj3SDz+Are9/H8KuLlSTFsrlWZw/e1Y0Xz3dvbLHp8WMLaP2BN1qVjdF7ali5RHTciNAK1ZTfjzPfVrcj409I4yJQa2dSNBUV2+EOjtZlM7/7qTa20JM4475Bm0idTNVsNNyYNv1t9i8fqfuxVTxbNUIY6MrNqJn/lzlBSIlXfsiqO9nj1ylljLNN+DhzwNfMyZnTp3GseNH0N/bh9HRDejp7ZLXIRDgYUSTJsu14frcKB3JyvETD+nAw5mT5zAxPYWbb9+L0S2bUQ+baDK5OGrKNAGzcEhJc7xKRbgrdbPQ3o4L31Z6E5qrUcwqG4tUB2qoT0Y4aeRF4zgBFQ2U6zVUG6RQI9kECqmCvEbaycBLOApMVEy2QSe2kpmiAM1TI94BRbHcGWiFTITNyoraExLjohtWD4scSgz78lzZoEMZBVK+MRfOX8ErLx5Ef/+gTNZwNDDlacBIhoctrSgWdonjzzw8CpmCPGATU9N45lvPwc3l8K7veVS0OQaUyFriWFoUyXXqrEqMi65iQrS/x3XL5l8DTNSRpNar0/YQMa0U+XteHc03G0GymXRSQAZiQf/Vr31Fpo3e/va34d3vflTuM7/eVAjcA2UcVefPKBozVrky4kZsDAIVkBC7Z47jasO5NiAzO60EWTKn63oy/NsNE5fDGOVg0GPkpHHlf9u2WIf3dQ0gncrJNAfN3pKITCIZEOUbIs8Q1xM9QYy9uJUIsDSTcKwG1POnErHVQUTRrqpm5a8SoqM6rLgM1MdhVc8hqU7KCCJZNv6smZkZmS6hVoFiu1S6IO0grp+MS6ZuHs898zSeee45VAJOkLiwkxa6u4Zw/30fQKFrAz79P/4Grx4ak+vbchtYtTqFn/25j+J73nkXrKgGjwwvM4yo5+DnoX+SfuxCHlKWj5iAKOWBg5LnL1/FS6+9jlPnL2F2fgml+SqiuoWo7GJxoYpqk0xLgu7+PnT192B060Y8+u53YXR0Pc6cOit6gb173oKUk8fJI6fwp3/wB3ht31P48Afuxy998sdRry6KINUmVNVp6AyGpHh4brGJz/7lV/CHf/y34rbLLJoPPPa9+KEf+yEMDHaDmvlQO2pmCAB09pgwDXEDSdBAEjdgR1WEtUUBZq2wATsI4RH4gTq7RdhpH7OlMj77d1/GPzx5QHQjLcfB6KYt+LFP/DDe9dADcMMSzowdwssvv4izE9fQvWEbikOcwulVeVBSsSuBPcflu4s9YlDJPaJY6BJGR54BgpKWDZtCHAEDNG5IBJQQiMTNecThIqykjDgsKRdeMfDm9CINvgpAqgt2voiWQ8dfeu/olHlhN3T7wDA1GmnwzDAmhwQmJqmeLM5KYNLZ5OH6lRXNa6rZZOHy9TP93YAT2b903AOfdxabR04cw5Gxo1L88Zxga86cRZVKWc48Ar6R4RFkM0V4SCHHqU+OvstZ6ADU5ckGWkcS1mCFNWBpFlGlhrDlIXFSEhoYXD2Hw1/6DJrXzsGxQrhRjHTTFqC3wHvk55D2ulEsjsBL9aP7xl3oe/AeeBvXoYYE5aCKS5fPYX5+Btl0Tuw1sik6w2akyBYzRA3cZL+RAlCZW7I93KJtvSYL6N/l0R7ixPFn5VYZTcB3urCdB0Nnm8dslp3fa0AJv6cTUBi03Al2ZNMS9dNKgdPyK3ZS8deDJy3ylDHGlp5m4JnJwCBN4UpPXb2WtJeoZ6EdfUjdSSjaj0ZTUUpT1yZx6vQYquWK0I5cEOyL1+p1GbH16UWS9TGybi26u7tlesiNbXiRjWtXJ3H8xEls3n4Dbrn9NnWA0zsi1t4RHFMOmzLR4DjUqtDTwVHGaS1Ff9Pi17dTSNGO3knJ33GzNB4leipUwBzFSkESo1RZQonCI0472J649RVzRTHWUcBEpfS2TfAEr+kWmhYwSnHONhUraxGT0vSIIiVVwRjxKq8FvzQgqGGlH8QYGzuDI4dO4aYdu3ROTowMdQSOKz4kcqAFTTlo+fWNeh25bEFExidOnMTRE2MYGd2Ahx5+uO35IVUPdT16KozvxfwygIXvUa1bxf6Yv5c11hFK+B03Cx5EMrWlWySyEE0fVI1gq6rfOLbqVgjBQthoAwb2UA8dOoTHv/plWYfvfe+7cffddyLWxoMi8tOZM8b6nWBGrUG2c5SolbeKQrDONhbX+zIw0Rogze6QRRRth9y1ZRdbo78yz2GbQtfCZXNN5Fmist71xKW0u9grCcnCArE9SoM1YlkBWIYaV+JdpV1UcCQic6V1TXxtCvnUM2hOApV7xKutZrr4YRUwCUsXkCyMweV0SBRhcWEBp8dOYmGpgq037MCa9Zth+1kZf6URHd1jo7CBXMrF2dMn8fjjj2NqblFygYJGTSrp29/yEG7cfQ8+97mv4Ytf/gbgZWGlOOUQ4Ud+9IP4jz/9/XLo2Qwba7KNo3JuWU3a9PQRLSxVgC4s30fipxE6LqbLdew/fhTHL1zEhfEJXBmfFhDnRilhY0PQkqCKxFVt0t6eYdzxlnuwaXQn0n4eN4xul8kYN3Gw/+WX8Lu/9SkcP/QiPvGx9+IXP/mTAkwYfsNA2JZ2pmY1nnA/SBWx/+Ap/K8/+gs8v++o2MmPrFmNf/eh9+Ox9z+M3p4ssl0cd6buKAI8jgU2ENar8HgDqR9Riw5JrSL0u+yJTgr10MbcUhXlUh0HDh7D15/+lgh5FxsJqhGwZrQfH//xH8JjH/wgqvPzmL18Bc9842mcO30ObrGIaiqLTHcXuvv6hTHt5VRHWunvhG2LY2lr9nYToAxgoLcP+WKXsGrCsmhmkCxtwikrASYVYWWC2jSsZAlhs4QoUEWO3UrDsdguyAlodbJFePkCnGwPQGCNFGKmToP30BMgJ07juthhodYGGObc4X3XAbAqx8eIzpWExcgMTATK9efQSpXMvxyiyECE1gOKZisIcPHKZby0/xWRALAIJpOcz2fFL0Q5XRsXaZ5RWYysHkaKo+luDRk7QJpPGCdHa3WgWgPKDFS6iMUjRzF+7jKuLlbR9IvYtvd+DPcP4NTzz6K6OAsrlxYRedCwkOR7kdqwHv2bbsDw+i3o27IN0pP0XVSYLxWH8OMWLl85h1ePvAY/62GgbxCD/QMo5grI0UvHUcWoGRcWQ1TN7BGYkBwgW5RIwC3Frxxzd2GNnXjuOmDyRr2zlSxKJ7gw/6YQqLHJVpu8ASyd4tlOdsW8Tidjcl1VrKl283cGnKz8+W17dEYJhUqsqXwdJN5PvRethzAGMNxQeWjwcBUBrLApamOq1srihNnQngk8FKgf4PcslUtYLJckWZTOpWJSxColaKG6VMHBw4dFlX/3PW+Vdg4PHQITiaYXwxuKQDkuRfDEylK3IuhPQW+GxJGcnJRmTzwvLX8n1QcrNxGlEsjZciDx5pI5WaqUsVhakj5+LpsV7wB6QcghKH0YPUZtfBf1ZMcypaaq4cRYgkv7SGcXsNvLPqC8dw3uLEs0M/NzJRw5fByLCzXcd98DWLNmBHEYitOjHFAOBd0lnB47ganJSZRLVTHL4oNWrdYxPTWLXHcRd7z1rbhp1y6dvmvaR2oWi+9LCLW2yZpyziV8YEtNpXTKqdLWJEnOwooe8xv1gY2PAlGBGZ9mpU9Qy4eJBzs3z+XwLbUhcI1xfXCUlaifQWz79u0TxmRgoA8f/vCHxQGY1f3yL/UzyEzQn4NgR/w5tPsqN8Pl6SVF7Ypdv3iVLIMCuQ5mHzQbmr6/neBtucW5fO1UUq8R9Gq0ntjw/Qy6u3qR5wbPNFwBDkYEza6wsqVf1hkqsGuAiQDE9gfVbrFyD0TZJGtb7o+anROhahyzkqPG4QrixTH4AkxaOHzwIF556WVs2rwN99z/DmQK3WhGquVKqpepv5XyLFJugmatjq8/+SRe3PeK/Ls8J6ksbrntXtzz4Lvxla+9hP/xv/4c1aYl4Inv+SPf+zB+81d+Cg6WYCcNWJxI0OyCE5MptGDHTCxWlXCLeSCcLsoXUHNcnJ+axqFzp3H09FlcuDaNUrmJypKyIaBvie2E8HwlCvesLDaP7sTObbdhz463YM/2m1FIZ4XhfeqJL+P/+YWfRbM8JcDkp3/8hxA2KmKZn8/4SvzKfdVx0WSvw6H5oI8XXzmC//4//zcuXJgUA7x81sG7H7pXAMr6TasRtQKkUhbSaU7QcdPnlE1DWrM8JFrNGBajCOoBypU6Zso1XJxZwJGT53D04AlcujiJSlmc+eFkHIzesBHvfexduOOtt+Hatau4dPYiJi5OoDS3CCv2sNCoo5XPIaI+IJ2Sgm14YFAqeoIReV6oZeOBkygjwp5iF4aHR9A/OIRsNi8j3SyCOMJMIEU2y2FOT3MWzcYM4nAOSVRBEjYE5Fgh7w+RMR19FehIFXqQLg7CzfUBmV5hUmDnkNi+sDKRRHmQUWf7Ti1WWdeyJnlWLMvM1Xl2PetKPkcpV9Re0/lc/1tEsobJN4wsUdDk3Axefu0VXJuegptyJZqDE23UZ3HvpIaDeqLZ2WkszE8halXQn0+wodvB6ryLfBwgnJtD5do8SpevYv7MBYkZSNfryOe6UPHzmG9lMLLrbuy89W7U5hZx7sJFWMUM1m/dgYGN24GufiCd0b8LCKwEZYbe8uxIOfDiCHNnzuG5Z76BKA90D/VhoK9fNI88f7oK3eJ1wj2Oe6kpggww4UQkgQkBOIEJARrXusfJ1JNj3/o2YPJmrZuVG7sBGZ1shgEjnYfIyrZPxx1t6wM6b4p5jc4/V/63vKaho7XZlCwXPZosxi2REuWK4FaquWVnOjF3JFtAoRvbOrqHzskUM4XDfw8bzXZaK1mWK1fHMXb6FFaNjGDLthsUVc0WZSOQrz1x6iTOnD2PW/behht37pTXpiZERK3yqDOsSIsEpQpVfihybeVwYTvFF6TJlgwzcoxDo+gIiOq1g6hMrcg4sCUAixQgD0q2jrgZ5HJZFLvyUrnwW6g5kcMqsZUoToS1HE3WAiSa0FHoa64n9QA8xKQXGAvgaNKxqsXNMCvX+szpCwJMhofX4O0PPqzperYgbKnyKXakTwnt6AtZ9psHZeMaHBiG4ysn3Ew2h3xXUcSOy60M9Z7kflBTYcbGjeupUGAqdVYBW8MYfLuQbiXDZlg8/qnCHimSVqOtvFa+mNxpjxdHzdt3/pLv11EG1WpJPicD6p566ik888wz2L79BnzkIx/B0NCAbB4EOnwP/JNisKz44mThWBxz57SLYv3IeEkOjc6aYAuME2LVall7l3S0RPRbMp+NVdxK0K/ecwdc0F5B6vOodSOfHQ7SuYLoSwhMOH5P4CD/Jtd9+WWWN2CtWdLpz0YsaFrCfP74bLTdbk30BA9KEd3SBbIhzq+t+hUkSyfRqk1idvwaXnrhJQGwb3v4EWzccQuSWI3PM3NHRn/dBAGFenEDntXClUvj2P/SfkxNzmF+cUEmhLbt3IMHH3kvDp64hN/79J/h9LlZoa854XP/vTfjU7/0Y9i4sQib4MRroUHwH0NEg2RAOVJLYEJ7+oDsCSMlenqR5Apo+h5OTV7D/pOncPLyOK5MzqJaibC4RB+RJfhugq5iFv1dfRjsGcLWjTtw2667sXZ4FD5FwZaD+blZ/M1f/hl+/3d+AxvX9OAT3/8efOj9jyBq1mC1QqRTjjBnPMg9P4Vm0JKAwmLvEGZmq3jyG/vw+S88jqPHLsjh6ibA1s2j+MCH3oM777oFjsfE1ioKRbaGgUaVh32C8kIds9OLWJxZxPglWqCfwvGz53F1iXN60mVGT8ETmwTuN3fddyfe99j7UKov4fF/+goqtQaKhV5U58pwLB+FbA9qUYSFVigtIHpM8bnl/kOfJcYxsIXDCUfFoKhWLtcqQQvBy8DAEIb6B5BL0ZohkZZT3FgCQv6eQxTMAlFJBMF20kQroiYI6jfxMbN2JCaEbbgs3PwA/J618LtWA5l+JG77oAMAACAASURBVE5O2jwRwbCxnRCGRrEgPEmkkF1h8qYYFfX/WPwI49LmTUw6m3rKFIvy3f0S7R7PAQmojGF7LpZqJRw6cgiHjxyBR+v3dBqpDPfKFNK+CsRTCb5NhI0lBHTtvXIa7rmTyE1NoVipIhuwjaPExalCDlbGRymsoeI6CHsGkF13A7bf+yhGb70XYCQL96G0Nm2sBzL4wTPC9dLCHlrUBro+Zciy5zXnS6hcuoLTZ8aAoRy6RvqlKCbHTr0jC2MW7WoMWBWqvMi6oSseYgaY0CmaYZKMbxDdHhkTORT1mKoS3F2vZu4EIObSdzIl5mBdyay8UYW68vvVz1LCV/F56JgcWNk6eqOfsxKcmO+RA46MJms0WlqLh4g6xKT/biz7qU9h20I2PFceLKlSdT89qOtWhKX6pdMzczh24rhkUdCzg4ZQ/EGs3Ijkr01OihcKKc1du28W3QcfeeP4Sv0GW0LcAdir589S6FunyOr+PEd/ZcpGJwtzo+DETeehasCMgBNxq0xEEDu/OIeFypKMSg8O9cqEELOApE3EGXMmpWr9CVskMjpM1QjbM0ksmgfm97RHjPVIahIrYMI8EQrZeG0OHTiCS5eu4La9d4s5Gh8UAUJQTp1sd/B6UHdBR9j160Y1IPIQUrug2SzuEsLKUIirD04ufkmBlfdsXG0NiDM0q8qO6Yhb/rbdoXP9Gu2F+TsW2QqYpJBJ58Qin+9fsmJE9a/mA67/pVgu5i3V6iXUalVcvHQeTz75pAT4Ufj62GMflHuvKi+lj2FadCaTFVAiugHphej7bnPT1KyVAGgL9UZVrPsXF+cRxdzMlQ7CZNWY51Rm/7W41nwuw2AaYGJyeZafP8Us8pGgC2Ohqw9DgyPIejmlgaGPB1s4+kGR4R9O24m4UO/YwjSSIejYL0wrTBhLDaQ0uBTmSyYsuPklonfg4RNWLgKVk3CCBRx59XXse+4FGbN+4KFH0NU/giBmWy8NixlRFtBo0qsjhBU3YdF3IbZRmauy2BbNAluo2e4i0t09ePXoWXz6Dz+LF1+hwZQvEzqbR0fwyZ/6MN73vjsRBFclQTe0yUy6CphwQiloiX6MNvXiMUNXWc9HmMkjMzSIqmVhYqmMCzPzOH91GvOLAUrVKoJaDezOFzIZrB8ewZb1m7B6cA0GuofV68URsukM9r/2Cn7rN38N+559FrfuXodf+fmP487bdiAMKE6ln4yKg1eiQYJAiqhZYGXgeFkslQN84+l9+Iu//BLOnR1HpaJSmUlMDQ6lcOOOTRgc7kK+wNC1FmamprG0UMa18SnMT3JUmAwsWagEFW5BaVuElgVOTTnAzm2b8ei7Hsb2HdsBz8GF8XE88/yLmJxdFJDUbLB1Si8UD0vVKjI93Ug4dNCREG70JYVCXuj9oeEBMe7i863iBFS7NpfJoLeYx0BvD/q7u5D1baC5JOJcMmpWvIiEhnO0zqe2iXsz24qRDrkkeLMTBCFH2LOA3wMr2w8nN4TQ64KV6kWq2IcWW9sUEkuMiXqmJbJBiPLlMXvhCXnJJWRWSQzU1KiIsfQkkXqylHXYv8SH5c1Bi5w12qCU5xTNAmtBDSfPnMa39j0veylH6Dlmn82lkUoxbV75SckbZU5NcwHNsyfgHjmK7Pg1DNYTFDhZhyxKNlDLZ1DKARUfGNi6Cbe+/RH0b9uD2C6iFlHykMF8pST5OpJ706jDpbA+BnryXRjoHZJOAEc4eEYszs3j1JHDmDtzQfJy8hvWYHB0rbKDaEXIpXPiTC7XUcCdKe6U1YFM0WqfLYrdWxF/E5wpB3RhTOSw074TnRubuZRSwXXcuE7gYtT+ZszVfE9n++XNbolhWjoDADuZls7WjQFM7dfiQUUgoyu2dgy7CZnTY5b8oGrcV7EBcgiLe2Usi5HggO0Qhm+lWC3r9N6oqYCM6e1zwfAz1upNHD1+DNOzs9i67QasXbtWvQ8CnyQW3cSRw0cxPTsnOTtr1qwR3QQPRBmFcnnhVZhe2x2vxXHiZSdTxZDwoWc6sdJqcGSMgiIxihINiPZxoUZCJxwTgUZWgHKDDoxzqAcVeNmU6GRymRzSbhppl2PJPpzIUwFeYl9tIbYDeTi46CjYDaIAdWodaK7F1pF23BVzJsuRimppdh77X3lNdAj33fsABgeHlaDX86R9xfs3OTUhVvWen8Z9990ngV4SmqgZG4IAsj1tR1oNTJVdsZrE4uvQw4Z/Gs0H0b06WBkpS92Q0hGJRbKsZ6O30K/TMfYsNvf6+wlMWL3bdga5XBF5anMyGY3wl0MizZpX65P3jlVOJPQ9jYXGxk7gn574Kk6dOiWfk3b0/AxmWoaZRHQPTqfyOiCPNZaZ6JEtUD6H+UxksoKwiaWlBczPz6JWp+CtA5gwZlyDahWYuRzmqHdQvfGqDbgTPKhnXLc8xSLaQVehH6tWrRVdkqlqZPNusZ1H8bMZpFTMVPvZ1NfZbNxq2kYzMYqLbU87KKSiXHz5eq2oDjsuI65dBsqn4LXKOHdsDM8+9QzWrFmH++5/CKlsD1oWQ8xcaV8mNh2cq3B9SlFJATfgBAmiKoEEGSgGmNrSgqA12nSlhq888RI+97fPYOJaE3GYEROqj374fvzC//0x2PY0IlTh+ATvFuyoJWwJnVE5/dPODbIdNC0bASfeurvh9/Qh9NKoxMD0UhNXZ+l66QsTSSF72nMxUOxGf3cvfcrUppuESPkWapUSPv93f4/f+53fxfzcBO55y078l0/9FNauKiKOAj2VwqRqJjG7qPF54ei1S+bEhp8qALaHajXGE099C//01Is4dOwiZhar4lbL8dqmZIABTK0Qr5pI6cYoO6HOF5El7Tuud7YG3LSNDWsHsHfXKO69Yxe2bVwt+iCOi1t+HmPnJ/H411/AxEwFC9Uair1daOopR9qW12vU0inQKXlfHllCxbISGHEPYotzaJChfgU10ShOXjR5oy1+hP6ePNaNDGGotwgvqSOqzcOKK3DRQCsgWxIg4aGpnZGVG7HKaCFKUSJ1Hy0rjRaHn1sZNCjy9LuR61kFr9gHrzAgGhQyghx4IOCTKEhthaKalzKMvDyerBCJGm8WHcpyMrI5cv95g7g3Byb8FxMdQtZUziW7hUvjV/Ds88+JfICGg2SXs4UsinnVyuEvMg68TymaGk5Nwj16HPGpy0iXQ2TSPahmejGbTmGuJ43FVAuluIpiXxd277kDe2++A/lMN4JqiKsXL+PgicO4XJlF7AHdfb1YO7IK60bWYqhvCGkRFtsIrAgLpSkcP3EARw+/iursHEZG1qFrcC227dglSdJk2Cl6pVxBrOu5l0faKkRPTSmndtWtYCxLK2pIy1r2ejIm/xJgojbL631OOhkTAyY6AUvnRE7nLXmzNpFR7SsUa7wjTFWsfv51jEwbeGhK2Wy02tKbG6SIFl01ptmepNDW7irvg/kSoSw41/fVBm7CBPX0slR5YkPPRcAJkyYOHTmM8xcuYev2bbhh+1Y5BNXG35KxWFpnHz16Qg44OpmydcHDzAATASkye69MqxgMaASYBCQCPMyfUrXayPpUOaeERWEvVnmPqNRhiZKOEhHxUnQXuy1UmmXMLnF8sQQ/w7yFfhHF5umXgjTs2IMt4wc81Mm7K9TOsdV6GKAeNFHjVBE3VF1B8H3k/TQyTIsNYoxfvITDBw5j9eq1eOvd98o1YgqltMcizrOncfLUCfH1WDWyRvKHuEGJe6zlCjXPXwRzzP4xmTrmmksrja6F3Ox05P0bARMzEs52nZn8pameAdNm/fKwb68tbpo6I4kTImRMctkuFBhYlU4rsZawGapFsgy0O4P3CF5DMb07cuSgCF+vXL6KB952Hx5+6J0CfhkxwO9na4i99Eya43/Kn4SvTUAhla6se/5pigAFHqq1CmZnJ1EqLwirpZ4Ptd6UG47eLK8zwFPPaqf3irx/bfDW+TxyxJvrhy6hw0NrkKIYkZW9gBGliicwUb90BdnxAvyM6rV1a00qUbb/Opo+3GzFvUAdmhZNtuRwbADREpLGVTRnjyGqXsP85DSe/8ZzGBwcwkMPfQ/sdJeiN20HjSiEl6Y3CjfviuhDSJNEtQZQIRtBvwSWzxbsjIVqqwknl8Ol6Qq+9I+v4qlvHMHlixWEjTredu9O/Op/+hFs3pyF7dB00ZZBC7KBYk8v7TWlOZMpDa4F6kwyedT4uOS74GaLiOw0kC6giQLiFitEghMftozgWzLZRj8Ol4ZtSR1xXMW+fc/j05/+E7zy8ssidP3QBx7Gr/z8R5FLBSpug23nlmrp8RmXsFBONpA1QgrVGhO3s2JH2UIKp85N4EuPP4vXj46JMy43ez5PFPabkFK1HhwUchlhbLJeRlooN27bgR07tmPjhjXo704h71bh2WX4NsEAIyM8wOvB2StlfOWpV3BpqoR6i9c2QOSoCUeujoyflbafrErZq9UGyjaSrOskEX+LQj4r+6EIZHt7xavFsyOk7AiFrIc1w2x/FeAzLbq2JFoT32nB4tAA92oaLkqxwmdWA3tZq6Ec0PyxrTCWOIVW7AjDFCKNyMkh07sK2d41sPIUyBZlKqUFT6ZPBIKaaI72ODA/x7KgXFKgxLWT153/regSaSX9G7N+CExYWImuLGFelYep+Sm8+MpLEsfAgo9gjonRZGLZ9vLT/J0R8Mqsq2HbQX7iGhoXrsCqMOF5CPbQBpTyOczlPOTW9KOvPw+fxSPtABhAG1oYP38Br7z4LQmf3LRzK7buuAHFYl6eAyumi7MP1JpAg8FTDMc8iH0vfx0LpVmZYOsZGUXXmp3Yvvt2DA8NtglsyTyzIPupAiZ8ltQ9EzGyMCYEzZzKURIBfo0GJs9rjcn1qbIr8V0ne2HAg9nwV4IG870rAUYncFkJUJT0SDU1pDLWL2JeQ9F/yyJA83XK5lu5mKpf2vdBC/dMz4aHEB8idcioUVmZoeZkCTciscv2RPTKwy2lE205bcFNmtQ+K/sLFy7glddeRTOIcPudd2DdhrUIWox8pm6PfbKW6ALGjp0UwSyThimSJevBT+enCJTU5+CDyo2dQIALnhuKiDo5CSK6CoJ25eHhsaXjulLRkq3gfxMoMB+HngEiBCO1bkeInQi1qI5SYwmVWkUcYznpMzKwCoWcGi1zYjUezJ8hAW92IGUC9/Va0ESpXhXhLjc33gMidAKjtOMh43gozy3gwKuvoRW2xCV3ZNUaFR6mjb/ogMsRabqgcrO88867xXRM0ajU/6gDjGBEVQvLRm5m/bTBLzcizrh3hBS2M5S00kTWZwegVQ+BYsWWWxBGnK2Fm1J5OYhZKVts5RSQz7MXnpG2i1rz3945NiBFrdaWsBn7XnwOn//830nmzMMPP4S77robnsd7rn4mPULYKspkFDBTrbvrFBtq9fL6aSM8rs/FpQUBJvVGpQ1MbI7dmggHprQKeOLhadpG6lottznVhIjyXDFaHHWV6TlBFmewbw26mMnhshLTHhAEz/qx6nS+Na1H8zy3oySuu14q0r7DMFc93dLK4ZbjSCuGwKRFS/S5E0BjFlOXLuP5Z55Fb08/7n/7O5At9CKWwD7XTM4DDjUMZCAong3Qaoaw6xaSJsXDnA5KYKWY7mshovNzqhsL1Rz+8fHX8FeffQLMI+kqtvADP/Aofvon3w8rqSHh4hVHXwInhfLEjVdEDGojleqaLRVJX05LMKGfKcLOFBB7WanUrSQLmwCFVDWBDu+/gMhAWlCnTh3GH//Jn+DpZ15EtVLH6uEefPLffwwfeOde2K0lFTHAtHFxmaDxltYOSQHCvY2+rZwaUhU/h2vp78JIjqvXpkXzRRHjxNQsao2mgE7+4ngu9R6bNzE1fS1WDQyIoJL7m2g2WgncVgNOaxGeXYWPmlwPskChXcR8LYX9Y1fx0tELuDS9hBKBE7G7COxiUDRMxoltaqNL45ojMJEVzbYA4whcVRFnM3kMDw1g7ZpV6O/LIu0GGOjNYcOaISCsIuPEsKOGTOdwYhEBq2qOPbNQJHumE7BlzF5mFGWkzSMyCRuwghCtgDo1fgYPsZVCaGWQ5AaQHViH1MA6INMt95Lhh3TwlmBI6Viato2yVFetZTOTs8yYkKGW8+n/ADARI05dQFueGpsu1Uo4cPggXj94AJl8Ru4hi12ChmI2ox2Pfbh0DU8VsX5wGGsy9MaiYyLZVRdwCmhSn6Xbr74TwmGejYTH0hSygsNHD+HA0f3oKfi4Zcsm7No0qjxPOLVVD4FyDZiYRjA9i9rCAk4cO4yFxQnEWQflbAo9u29H1+2PoHvTjejvpTmjjRb1iM0mUg4NFX1EgU4nF8KADuc8B/k2E5lmC5pVkQFwekxrTJT4lee4aeOsBCUGiJh2igELBph0siemulzZyjHApvNrO3/OGwGT5QOgM01Wvc/rBos7nGON54cBKMasnGhUhLH6EFQ9PTPBo4L1+LpkPORz6kXHipeIr1ar4eTpUzh34ZLoUQg2+oYGJUyP5AaZF4oVleOthYvnL2Ls2JhUBTfddJMc6gpYtWTkS0aFfdU/JmiSvltHjozJrZE9klUUwQmt8G1qTTzxeiBYkbZPQrU7e462GKdxLwqSAM24LvkenHuv1xvIeDRh60Ix24W0k1MVjrQ+qLPh6DHZm1iACdkXtnXMPWeVRTEuH8K07eLs2BmcOn4MWzZtxt69t8vnpjaFkfYckeZrVioV0VzwT37N0OAq2KR4W5wYyMvtl6kVAtH2Qbs82bUSmJhWjohhOwzXSN/zXOGCNoevElgytFCNoXUmUpt0X1lHwoo4cJ2MbJYGmLD1og7e7wRMFJQuVxbx7LPfxBe/9Hm5n48++qjoTOQeU6vC92u5SltCcZdNmnt5vFAxJXriRR+KxpulXClhZuaaYkx0K0eZ85m2D6sOBawIoMXHQYO89p9aLK0YFC33axussRIrYrB3DQqFbqSclAZGrPgFJelJHHVYm9dc7hmrp1hJ/7iSO3rJ2uBKfZ+6Vpatnjl5PgWYlJE0pxAunkWrNo3SzCwOvPSS2Pvfefc92LB1m4QIUhSncq14oznVFigxedSERRMyDj8FHEtXoNPyEzWy69moJylY6TWox134q89+Df/7M5/FYqmCe+7ajF/8xY/jxq2rYdH8j2J0uqeySk9zw/dlv2D7lmGTShSdlkq8ReMWOjX7DPjLwCnkAboas3UQ+9JSYFS9tBZgS/vy2LEj+Ju//Ryeee5ZzM1Tm1THB9/7AH75P/4Yhnv4sejVYUCJFusbjQmbu9RDyFi/g5b8t2bzdHEm6z1kuysF18vD9rJinEiwJnot8buhnor7kDIJpMurGHvx/dLQrFWBHdcVGyVbj4da5GMhzGApTuPKQoSx8RmMXZ7AtblFmQhkVWxzeICAQDRh6r3ylwImetxWs5imwKSQs7uQw+BADltG+7Fr50ZsWDsIO2rCR4CkWYNN0NRU4qGEVRNbwGRL6CFFczaLih6uBOm9wY+acOM6rHoVNrULPIClx+ujiTSaThFJvg9+31qke0fgsrXjZkW/Iy7bWlPVybbyvxXQ15N+upWjdbFSlP5bWjly7mpWiaw8n2M+Sdy7j544ildee0WK5lRWAZOufA75gnJUdZ0suroHMTAwKi3KjFWF01oSDxifZ5qVkimsuFJHSuiJBlAuC3ijl9exS1ew/8wYFpMmosoiRi0bm/JZFMmdlxfRmJlHc24B8VIZPlubQST3JOdbCHwXM/kM7F1vQd87P4ri9ltQzOdEVxgytZwaKbaYpIhWAJn3jJo2yD5lCTDhM9ZsVsXMlOwsByussRNKY0IiX20gy1oHA0hWgoo3AyYrAc0btXjeCJgIfaMRaadIT4CJFge2gY7xYdDTKUSt4n+iTvC2GVnbx8LQi/rG8yJI0m57sybNzj6jEl8mpIapR9GalIyfEoEqE00pRuLi3LztBmzYsEHsqiX2nXhdjwRzs/A9D9VyFa+/+hoqlZo4yK4aGpa3yAkdPrNUWNPO21jwGo0ODdiU8Fb7cvDQ5uHAijehyJFW3xqcuCl40hZhFoiq6izuEuJTQp8TZYXP8WeKKNkyyaSyGOgZlIwd0y7itTVeKyJYFb2MovPNPaSTH6t+bpwLM7M4vP+Q9M15AI+uXy/+JOyPkiZUk1GRTAidOXdBWCY6AJIxWTc6KiPNKZeI31F2454yF+tcb2YtGedGVkqdDBwPEVmXmnlgVc2RQ8/XPU1+drFQD6Rdpl7b9DuUV4vaeFUrg+JKeqvkcgWkUmkNHkRZo7/ShFEtt3L0K4hIlRqTV199Wd7Tnj17JC+I65IgxAQZ0rVRRpBFWKpZCf2e+H1SnLct9tUBS2Ht1PRVEcBSHKBiHth+01Nlkr1E4JOW+2XyctRzvOymbMykpIWk174wnS0HhXw3Vg2uF8bIM0ZIuufOK9zemDsygkyrRuG25WvzbXuAXPIOcGcZYMKLH8KKKmiFs2hVLqFVm0NQXsD5U2M4enA/tm3bhlslnZmARtJd2onhwhrR/YIKSI4RhwniJv9bBRvKv9N80QWadgpNqwuBlcf4lSV84Qtfwz8+/nXZBx774D34uZ/+YXT5ZGkD2BRh0KgsqqFWr8hzzUqVaz9q8pDk6DrF47yXKTVJwUmjdAw3TwF9WuzRE4cjwRzp9DEz08ShQ6fxD3//Vbzwwgso1ypohAk2b+7GT//4R/DY+x9CGhVhCvicy/XWbNMyc0x6wjAoWrBtgjqZmt4oKabZycBP98D1CmglvliX8J67KV+3QuoAM4qsEJZNJ2baGDSFkQBtwyNqPpQTqgwQJBYacFCxPQTpbpSSFK6VE5ybrOHs5Wlcm5zB/OwMGkszMr7t0OSLAC9U8QV8T6ZgoJaNrSrTVhcnYIeMXYTtW4bxPe+6BxvXDcFtBfDtEHGN6cUthJJX5oF9gwSc2vBEIEokKWb11MIQsrZCZOImnLAMt1mG1axxfETPuTNoMiVi0LqdRivTh0zfGhSH1sHO9CAheBVXWsVkipOr+O2pa6DYWuGwFKuvboUcPWIY+92O5LRbXxwLtyVRnnshXzuImjhz7jReeOVF2UvZBqfWpFDIIUcGxc9IiOtgcQgDxRHk6IqRzAHRFFC7KAJiedQbIXBtHlgqI5lbQHl6Cs1yGaHn4lSlghOVCurDQ3CCGKPzFQzXqkgHi3CbVSQEypRx+OosaDQCFJ0Uiq0EpSDGXL6IeOftGPnQzyB/416kU55EpcScROVFou6IJp1sEZPxk/2P+z2LM4rnSYLxzG1IS5wte2ppBJjIBt229l4eL1y5yRhQ0Qk41CG0DGo6mZLvBpiYGHhzSLWnFoz2RKfiEgAYBkSFiamN2ggKjVGO+QzGYE0eCrZcxJBL04sMGaIDIYVasrGRFlQPUHlxSUAJf6eyaRG89g8OqkOAZjc8+BnB7jriiko/C34vxwKpNTl9+ixSno8tW7bIaBwf1kbQhJti2iopftUiMZW1kJJim68ASvswFnt42gUpQSzBCV9XwvdEKMtNklUEWXLSYYqyJwBjJPXC0hKWSgtCWXNKp5tTCxxZJdMRRbLgqCuhPTB/MePEbCgUnpI5IkW3ML+EAwcOYH5mFrfecoscHmaclgeheIFw0kcWW4TSUgUnTpzAqROnsGrVCHbu2oORoRGk07n252NlGhGI6Xtr7r3cT2MprZelqWS46E2WkJif2Rlx5ZUAKL1hC3KnQI/ghBS5Vr5L5a59UXjNuJZcly6I+euAyfUTOcvPRSeTJyPL1MKQjuQmCPo0KDBivA4Us6gYHYopVQGgWlmm9SWCU3lPHYDCaqFarQgwoQhWAIDk7aiWD39J3pGYySktixkBl2JD+6BQlG2+XtgbA2okmdhBd1cfVnOU1ctK5dcWutLETY8bm+JkGTCqndgwlwowLWvCOoGl+u9lgNc2UiSoiGtIgjnEjUnE1Wkk1TIWpi/jyMHXROR38803I5WhF4Ua9eQTLgcC8TeBmrQ8LKmMWVlzbJ+eCGIOyIkvz0JAAOzmRA8SI4UXXzuO3/uvf4pzF+aweiiDH/nBD+Ox97wNnheDHVeb2gm6ZbKtw7avTKOxX87JNhdeQnbBkykgAb9OACsTsihH4hOoMPQvhzkG210u4cV9J/DFLz4pAWjUiDGdeWAgg3d/zwP4iR/9EHqLrlT5oKeD8ezRy02yYuQgpG5Hj8d2COWlgKEImL9FNMmDOws4efH4iEIFMMSkTbxrOUXF9UCwR+E4Z26DZeYpIP3LQsiImBMEjoWq66Nip1DzMgj8PlTCPCbnAly5Oo3xyxcxcekU6pUF1JqKaeER3tnGM/sYx3oN8yn6DfptNBewfnUBP/Sx92HTukFha9KMzGjU4Sc2mhUCE4bNceAhDYeiWe6/ro2Y90ecqEmbNuEGDXhRHW7I8WilQbK4zlm7khlx0qi3XDQSD0m6C36hF35hCJnCECzqmWgIposV2hkk0jpbZnFNSWP4TuEfVwyGrDw3/7n/bc5Q5VROq3alHuOONTE9gWeffxZXr15FPs9WcEYM1fLUmmSzGOgexHDvMLozvUgFFWDuDKZOPY/J48/g2rkjaFYa8ALALtWRDVvo8jxhtyhKpvdMpbsP0+wI9PcjBQ9rZqtw5+ZghXXRRvmpHJxsGnUnRpXsZAIUWy0UZmYR1gKUCwU4u+/BjT/562itu1GexzqF+mFTzgBOoanBDzpJcx1y2pEaHTX1J+VFHEiGnZgCajdY68RxNS68EpgY5mT50FkWE74RMDGgxdyETu+Hzo38TVs5HXjoOnBjWByjPTGbH0E9/4+bm3Gg7AQmojXR1BurR/Ex0SJY2uCKBblSkCv9iqryI93KocU32QNWwmNjY1JxUCS2fnSdaFIEXHhMNAYqtFzXsJmmSpLkICLCBGfOnJNJDYISjhensyk0eFDqaQX+dVNtIAAAIABJREFU7GwmgzRZEN+DJSoqxcDwoCPdZiZQuEmxUu0EJ3SHpf+GL26d7C8qHUHbcVMrvutBXSpAimHDVlMWd7G7KKJMCsUajVB8XwRUOS5SnlKBy+yIXEdb2J/jx4/jxNgYNmwYxd333iNCNskeIqCjAE2EuYpiFjfDliWf4/TYaRw8eEgO/ltu3ov1a9XYsByUrGz1jF7n2lInn1p3K306lEGdYh88n1ViAS5zI1J8TQVaCTQ50tsM6sIWSRyBAGkF+KQfLowTNT2kSXMiMDOMycp2Rfuw7VSVEkiKOVBLrpe8ZVLqVMtrd1ajjZFjviO1+PoNTQETBRqMUCxGuVzC5OSEVBPiTqrbXkbIq5xcWEl6irFiHEGGa4kUfixrmC1GNZZOIK5AE0Ga/F3ioL9nEKuH18OxfdVf72ApzTpaZnI002OAorkWHRWjCT4T8KfKTm2Ap+6nPN9i/86NiDbpJSSNGXH5jMqzCCuzmBo/j/LiDAYH+zGyZh1sT2V7sH3CFHEzfcVrrLQ0CpAkdSajRsKgSFvVdsUuP8n64uNQT9gur+Izf/44vvjF50DPQE6jfOR7H8Ej73wrRjeMoF6eQb20gDRb9JKjQ51DIoJzPn/UR8UtgmHtJ+FZEvhXj2poJgmqcQvjM2W8+OoYHn/iBYyNTUtlKCxICAwPuvjAe96GH/z+D2B0XT+SsIKYjqaSF6IF2nqd8HNK4ce2jTJnUtewzWzr/CpaBjCPiO1dT42685pJS1J7FykmRrWTiTfjuCGjoU7C6Z8WEgJrHmIypqLEiTQlCywbTS+NhpdF4OfRcIqoJRnUAgeNZktatVevnMXp0yeFHWV1T9GujPm33VPVM8n3YCbVOBadMHOqWcYNG/vxie//vzC6vg+tYAkemoibNaRsF0ElAGKG9pFl9mBx35X+EVvQfKZpIkehJhkzQYsSRsi1zPsmNpssPrwUiDxDthAiTi7xiWKbrwvp4hoRxiLXDYhvh4/EJvtFDRydn43GZHk8WCzp25vCv8X5VU0fsrglJhKtibZbnpmbxkuvvChxF5mM2pPZAhNwwgTpgVUYHBoR1+ZssATr9Es4+7W/RurKGOyFGSSBhSgk4+OprDffZZMMNa6lfB41L40l7iu5NLzERqpExsZHq2cAdncfugZWIzc8jPHqHM5cPIusHaOvuoChC6dRaFRRjhLkb7kHe37pv6PWvVqMAxuNCprVCqq1kuiDqDFhEaz2rpTI4HlNDSMnQyghz9CWAKaQIZIEJrKZanhrAInZNE2lZP7eHBwGeBi0txKYmKp35UHzZsDEHDzm+9rfr2+8wS3tukvzaYb5EMpNaiqFzMRxoQOYtDUmTHblwynVuQlhUzS6tFB0Kyftu3IjDxx4HWfPncbmrVtx064dQq/Vm01k8zkBRiEXkQXUG4G68baHLNNIZUIlg9JCSaZSxC128yb0D/WrLABHhRhxx2LrJ59iLLgn/8Z5RV5X/iwe+tJi0oJZ+nnQmZIAxDiUkn2gsJIsitja83HRpayIW3llJBenjvklepzMI3EjUXiTDlRmV6wEGUdPga2vggQ56mXbKhE4SpTwd/9r0r66/a67xA6bDwqN3BqNmrS/eKiyWuV9Jp1LHQxZjHqlIcwJxXn8u53bd2DTpi3y/cz5sXU7p80Q6TBJI3I1acdmXdLKX8Zx6ZKbzgswYSuH/W0VOKgowiBoysFMjRDBgvKoUQCK4lTl9urCdfjQs11F9ko5v5pMm5UVzxsxJsaHxrQ9hEnRDI0AFKn2tYzfHDoiBNYVsdYYqZaeHmdvcdMvY3qaUzmLbcDC1xNNjmTOcExa6wpcX1tX5+Vz8HW4JtnKIzBT1LrSNxGcKeMjH/3dTIEdUWZK0vI0mhBS1Ob9mRbvGwMTmbsxTs1toaAKO1OfUbcF2w8y/57psazYK0ia82hUphCWpyVlOG4sYnriApIkFD1XKssRWV+M8Fht8aEza4Vp2bHdFNrZaQaw6zHsJsWYFEk6SFwLTauBKtOMu+hk2YtjJ+bw3z79V3jpxVNoNiOsWZPD+977Njz69rdi07phFD0LLguYRgUWq25OTDSassM49KDxcpL8WypXsVStiHB9vlrGyQsX8fKhY3j96BlMzjMsk7eIxm4huvM+bti0RsZxP/T+h7B2VbfoOVpsPwhoVSOVhiGRPzUwka6cUo3rVosWE/LLySDQLZOARA43BdbUiKtaiRSpK8M8NfEnURX666gDYKCi0etYbI3xR/EZSoDASiFK0Vguj6aTRdNOo9ZyEZJVEdOyRLUcp6YkyPLixUuYmrgmjs8EUaqVqcSOBBGmIOF3s3XuJw3s2DSED733IWzfugpxsAC7xZycCrzEEQddl4wJtQnUbPm2aIdii3lCLIqasJmVJMWljrGRvBzDzrD9vWySyJYP4qZM/AVhgkbkI3b6kO1fjzxbO8U+wC8I+xQnvuhYOgttVaYptk5NNZoh4+Wf8c+xJJ3/3skMm/vFQQuy8vNL8yJ+ZTCoL6ncjhQeMlmVz6GnbwD9w8Po6unGIHNuxl7E4b/+U3RduYjuhAUStUEWGl4ODbK4GReJ78Pv7ka+rw+Vah2Xz50EFqYkSDax8kh6R1BZvQHu6lHcuOcOjO7ajXMzE3juxWdQmhpHcfoiNpw7hv7yPGq1BtI7b8etv/BfUR5YKxe/US2hXFlCja0Z25JJrHagJ43WEgr2l4GJss1gjlxTikiHraPjx559Q8Zk5YU17Rqh6drqfjMadr0upbOyfCO2xFSVnf+mDG006dtpRa8rCP6LgKPrZa/akS9W7qwdwETR5JxUUN9HvYUBUdIy0C6YkhLJDJdYTy4QsUaRaCX4fWfOnJaRV463bduxTQ54vlY2l0NIi3mKd2xLvAaocOehS5GoZHtqx9Jr167hzPlzqDcb6Onvwcjq1UjlVeoiNx4KM9MWQYk6KP00x9xIxatxZh4okp0iY7sca0wka8O0rXwvo2zOvbRM7VBxIiOfuhXCK8NWSZA0UWuWMFuZQaW5hNhuicCPQtS0nUfazSDnZcSHgS0il1sYD70okUC1EydPYW5hHmtHN2B061YZSeTGn86kJO5etSw46sbvVMBEBOISwufLv732ygEcO3oCt+y+GbfffocsWE5RtMQsyKTh8kDUrEvHQlQVn/aD4XXiA0bxoZsRZTqrY7WBqE1YBLC8X5wuarLVotgTA0z4/QqIMJdI9a6NDb0K/+Kv6zeb5XaFHpPVxnjsQ5MZknOCFLNuFbLKlZ5phz5DzRiqVo5Whbb9WYW9FLGJqBxRrdcwMzOFUmlRtSBpdqedKMUfQGQwLtx0AblsXtw0ycCR9ZKKV9p0dSxVlkQLQ7GZtCfENlMlChOY9HYNyoSXIUDUCDO5mOvFyMv0/DJFIhhY5xYZQ7fOq9ZJ6S8XPPwB7D+zwq0iaC4gqk4jrs3CikpwohLKi9fQqJfExDCdyUumC0dmCaLFLl6zqC2nhchhDkwIrxnCqkWw6rQ3VwZ2FgMr/QBhKgDyLmotsi+r8a195/FHf/QP4n7K5OF0Crh5yzAevGMv7ti9E8PFLDJ2Cw5buwJOLPbpEDNbpmnj8uQszl64iMsTUxifmMLpC+O4OtNAlcMjZHJoiJhx4aVsDPblcN/de/DB970Nd9y8DU5QRdwoiaFaNpVWDB+nA7WRoKw/Pr9txkQzkJFib8y+1RJ3XUeydHiAUlxMeYS0o2ylVZMAAEuF2xHQcaTZoWaDkz3cv2Q9cS/nodAQUbLDFqFMTXgyzRJ4PWjYOTTsLCI/hZjgVgeKqhabOmxYAFwdv4bTp09L+7uyVG4bJ3KqRlLhuVj4rHIvjyN4rRrWdmfwyINvwV23b4eNKtyEScLMxeF4MPPoMkr3wfF7j9eW6c80g6yJD4rNaUoKZFuK4YjpVOpQx6YcnE1isc3WFxOWA8VShWGMZuiiEhbQ8vqQG1qLrjWb4BSHEEtiMQ9r5TtFwKcgiGJhJCRRg3hbnE2/MzB5s5aPAHctTZA1xkRrtvUA1MI6Dhw6KPo17rPCmGRS4qpK9r1Y7MaqVUMYWjWInrgG++JxXPzqlzD/6qvoSueRGr4B/btuQ3NwBK2uXnT1d8Mu5FTmDQv36SlcefoJnP+Hv0QRCRq5btTWrMflgUFUuoawd+992LX3TixUKzh64iBOHz+IvqUJbD47htbZ44jqdWRvug2bfuJTwOYdcD0LpYVZkQ0EjYZkpuVyGfgy8KGF/8xP4kem/YwUsbFMtnKfYuwJVQgamCyHoSnE3pkaoDZ6JSNR8+PKPVO60QqhCpxXX2f+5OuYvBzDtnwbStSHj6Hq9f4mm7aaHVAIX7QTEoutKC/JQtbeCTK7bik7b7PZq8OjY+PSehGKOuVwo0hIwJWmSWVsUv0be8CqJcEDxsXswhwOHTogUwI3bNuCdevXS8ouKXJDvdWboYzZUtzIlgZ79Fw4XPQ8SNO5rIzM0v+EFPy60Q3oG+hDOpNR+TdKASTsBA97OvxJQicNz8RLQFW3Suer7ZPJmqgellQg1Jsw2THj5yTITwGT5UdFgagGmkkDpfoiZkqzKDdKMnHEwL9iuhsZL4eMm4HHh5mMjBooxuz0NA4fPS7ghK2srTduh0MFeC4jbTS63qa14Q+vPQXDEuBH/wWyJqxyW4kIcA/sP4iJiUncc9c92LRxswCIVJYbAHkdtUG214Fhy8yhrkEq7wvdIqk94P0ylbRZmwrE8oBXuhUz7WTYExFHOiqzg4wR75tqt3RsLB0tl3+u+hGmjT4TTPMU50vFlhCgyNpvRWKZ3WYLzXRMx3itqnKN8Zuk5YlCXXKaSktSfXJ0uxHWZf0RCDpUGXItuylk8n0oFJl1k4NHVkRPcxEQUa9UYRuvXpEWJJk4gl2CzmK2gMGeAeRzPRro6sdI1dvLWhzTS2+3XN8YmCgfTXMPDUu0PDZsroHSvKjNPQorknQbNhaAYAlOvAgnKsOKS4iDsrRpBOy6FPh6yvSspVNkBdQCodMUNwqP46HVEEmVLQk1VmvTTMQP0PJDNJwIVqaIOOlHI+7FvpfO44///HM4fuqYiEDTLSBNZ2MHGOzysXHtMPoLRdCdkntGpdHE1elZjF8rY6EKZVdv0oj5fHrUOuVg0zY87aCnv4BbbtmG973nfuzYtg7duRai+hJatTKyzJOinw7Xj9Y6GbAlh6FoShR7IYcagVjEtgTN1RVgpPaGCcykyFWcREMmtuQz22x1B9Ia4E6gnmcXTpISm3+2a4wGhYdh0uI1rFEtKYZnBC6cMKoFHB7Oo+EX0eS1c30pahgN4OvpmEaUoBmo4oQFGtcrn/Px8QlxfZ6dmdN5W+rMUD4+hDMR0CijYDfwtjv34J0P3oFiwUbKaqLVrMImgJbP7olvCat9akskQYDuuExN5mQQbQ3EXY+tvpR4lDBbyGJbhp+ezwt/Vkx2pY6ksYgkqAlrwrZcM8phsenCLg6jZ/2NyAxvQUs0J1lJVuZaJbNElkRN4VAUK0pVdW311Mk/t1e0n43rCi9L+a/oCUkxNJSfGItFxdHjR/Dk008Kmy4ak0JOBLDUJrKds2ZkGGvXjcCpLMCZOI/xbz6JU1/4PLJOCmvvfQQbPv5TQLEf82JqSWbBRWS5yCQt5Bgs+/I3cejTvwF/cQ6N7ADCG3dg/MbtuJYuYOumvdi14xYZ+6Ug/Pz5Yxiuz6Ln4Ms498SXEVfKSG3dg7U/+PMo3nwnYqsl/iZTs9PCVNNmopDLopBRhnpk9SnwFRsjrm/u03J+qxw53g/eKwEmUhuJvFg/ZfpPYRa0il/QjSIydWy59knQfy8z4Jpalska3afuZFqup8CvR5dmgoAVgyQjs5fLQ1f/by4E2ZBJd9o0w1E2+gq3qwdCMQjqoJZquWNaQERq2pa+05Gz3YqSqQ/V/xbtAe2amaETh/JgHTlyRDYmivF6unslIZftDb5mtdkQkx7Ht+XCUqdQ7O4S8ELNCg1x+N+kOc+cOSVVBV1hN2/ejGw+q43euAibAri4+HJpusXa8v0CdiyaRym7eNnIjEOesBqWtF84ccPpGd58EcsJaFSfiZ+/HjSkD14LKliqL4G6EwKl7nwBA7keUXh7NkVm3MA8NOohqqUqDh48iMtXJ7B7902is0nnfJTqZeUsSZaHRnaxan0RFRPscAkY11zP8aSFcuzYMezff0AmVhj4J1qHloVcoSDMk7LAV5+vU2fU+bDz3lKk2lUsIpVmy0xVfO30yvahaBgPbs7LAu1v2zh0hWpA9PK/d1C/AowM6L5+hFiZR6lNRB21CoDIgaL0eWoKTIvABKhQHCyVES3W1RST6b3JxidPrmrxyeZte6iHEcqNGhaqVdQaZTlEeDDQnppsQjrXK/oCjuIRmGQIlGjyJU8/XR4ihHaIcquB6YVp1MoV8Z7ozxWxbmS9tMP+rb90o+pf9DLqa7VonkGUtTpq5XkE5VnYrTIyThUO0UVzAVZShe+pzCY1ucQpJLZ1jK01B0aV0zDFqbUKD7WWuFXy+WHoH8UTbPkkkqrtInHziKw8QqcbR89ewmf/9u/x0msHMDE+J+6oLqdR6gqY+WQg2iOv6izimSRu2eJvaMHLZZArFmTd9/cUceueHbjj9t24dfdWrB7uQsJ2VVQVNoLzRY7WiFCzIgPCkq6oNAYyadhOal5mDlUbRmV5qcPaaQd0smBRiJ4r0QRbXj9pKXsbBaRkxri/MrCQ7EIQym+2kBOZ2DF6DQtO4CFAFnOhg0XLxwItxyVWgZlSHvJSqHKeieWieg+8R41ATeVVKlXMzM7j3LkLmJycxvzcgkobJkASBiKGE9WQDivYMNKLB+7Zi1tv2gLfCtGszsMlO51mkcaWiQtXmOqW5N7wrrPtGnPfiRjux5Y3zyEPjpcWrU2b4RQhJkW+gYzK2ox4aFZlxJnCaVrs1+IU6plV8Ae2IrVqO5ziMBIvJz3TtOjR+HRTMMzWOH1kuILpoG3D41nFeyP37c0fAbNfmK9oA3VheNV+raYqlSaSLcJLV67gqae/jtmFeRWK6Nno7e9DLpuRfX/V8CA2rF2HDAFyaQ4T3/wqZj/7GTjVMppbbsSdP/MLCLfvxYKXB12KCByDxEHWSdDVWETryD4c/8Nfg3NtAq63CtGOWxB9+AOY7BtGITWCYKGBbli4ccs6hG4JmcUrqD7xJbz8F/8vcq0E3sgWrP7Qv8fwPW9HlLKx2Czj3MQl1DgFmk6jK5NDf6aADIXZMmqdIOSYNwsKCpfJSMq1TbAwP6+MQ08cJzAhglF216raXE4KNhqTzumbTt2IubAG6Zt/MywJDx7zGp23q9MfQo0/mpRdw3aocDFlObxs1S2B6VpUaEYg1ZvWxmq6hWKmJaRnp/1B5DPotGFzELXZCKJt0vCOAiUyCizma5Gg/5MnT2Hiyji2bbsRu3ffLH1P5gWUq3UxEpsvL2BmYR79/b1iU08kK9fCVtk7sqHYNi5duoCTJ09K3sPadeuwev0a5ApZYQxI/5uRQFLxBBr5jHJUbLAfyuAkak4ImPRUCa8N3zONz2i8RraCWglaY6tWgaq6aZbGA5JZOgFV+B4Ra4RKqQQrijDS14dhWg+nCmhFFqqVABNXJ3Ho0BERvW7bfiN27LgR3T15MftqBFX5bGKaRKFdbIn7IDcFAisa1BF4NBtq0oD959dffx3lchV33XWXTCnJJkbzH7azHGZ6KACg/lRP9/L6UuuIwIfAhBQmRaoG+ArjoXZmvcyuBxad6/T6bcOMRK/cTZa/X6191RvvBEzmNY2oT/43mUTdz+bfS+4JqUm66+rPxr59KF48ytpa4AxzaPSILr0UxIVSqHceFjywbNTjEHXJfWoobxaHgkwl4LaoA5LXorgM9PaFx6K52RL3UVIoIY33rBAL1JxUqwirdXR7GawZGoHjZ789EuhfBDG+uy/q1IyJq3IjRoOp3lWyJtQYlOCiDL9VBeIKLLYZbNVaEr2KtO20uZaImdUUHQ21yIJxiqayuIQCBYMcU6VQkcCXxlycjOHBRuDiZGHlujBdCvClrzyJJ596HhfOX0bQZBuMhYDSx7BFK+JUHqR0Yk7THjwnz26ht4gNm0exa/cObN88ivWrhzDUl4UdVNGozMh793n/E47namdXaUsrcCBj/gRZ8tFoFLgMTmRCSoI0VU6RtHI19S8u1fw7vXbM/i3GX8qCRtar2bslEFOPIRtiXPzu+DmDpkRTsCVGYENQawX0sqMBWQqLiY9rUYIp10OTxUcqD9920EXxPf0yOBTIyURqv2xPtCksVLg/BgGNAstS3Ixfuozp2XmUyzVlFWAnSNsteGEFTljDutX92L1jM3ZuXo/hvgJ8K0azWhKL9p7+Xtkeidupp5H8oIi5PTV4bCVrMzyG4DGhllOS6lxi24A9ZepoCE6ULoW/wcDAZgNxvYFmy0M9vQpW70bYfVuBwjBaNtkvTk7yNYGUo84qOr8ofY06n3xhsJf3rJX7TadGZeUTIw7QxsyIex5xp2BPFaVyeZzA5GlMzUyi0N0l04e9/T1S8BbTGckh2rB2vYD3pF7F3Av/P3NvGitpel6Hndr3qrvvt2/v20z37Jzh7EMNF5HUZsiSw1hBTCkQrCBQhFgBjADJHwNJfsRwABuRA8eO7MiIAIWURFK2uA1n5QyHnJnunul9X+6+1V711Rac87xvVXXPkBRNgdIlGs25fZeq73u/9z3Pec5zztex9Qf/G+LVHdT2HcYjv/PfofXA09iN5VDZ2sHFi5eQHp3EicP7MdIqonvmVVz/9/8MlTPvIx2ew9Ln/y5CX/z7OE9H43IMm9dWka3WcPzwHiTHe0g1NtF77et4+f/6PxDaLaKXn8PIZ76AB37lC2inIyh2mri2ekvaq1w6J2AyGssg7QIslcwWATQAxpR6tq3aljKswj4hH5OXe7yInnXwF80DjEFP3VIj7zoInNOmR+oftWmrrzn00aezh/xSPEthtLfbeJzToff3ELjo+1G4ccm+26tpLwSA7pqYsBs8aIU4RoRtHGeo5t+TWjwy7iJi7aFF0xcmHlJlHDRx+/YdXL54SZblJ46fkMPr5uomtou72NhiW6Si+HoWPkeOHNEfghNrd9kfHtTUOZA5ocqaD+7s4pzACce/5HbsmvWsJhjaR6BBESo3KMa6m5q8ZcY0CnSzqiMc6khXQL8QbsxJiuG4KdEIkUpnTo6wrgwaaHAUgSLRmFXrjUoZ0W4X0xPTmJyYQ7cVwsWLV3Hl8nXsbhfl2fLww49qxLherwqY0CeF+g252HZDqJVrqFbrEo1q3p5tKupAYmYs98G5s7h06RL27TsgP5N0kuPIpGejaNKueEjLYM/owO9CB7xAquXwUE+Ty9I6Pt0HIjID08dH9Xn/00Rp9vMMKHlreq9h8a1MW7PGTXp6moweTwYebBwjJivFKplZENI9hWksZIoosStBE7FeV0xbW31SGwkPE9T353H5fT30ImbIRz2B1iwPZWoTODAZ7qIZosU2z7c44qEYEvoZrPzJsrXRpq8HPWZqNZR2ishEkoqo18TC39CHtAwttnTq6NTLaFY30a5toqfpjDqioQCRUAupmDGiVuiQUfWTV4HMp9LZgoIlWf1zFyEr0a5VENTKyCVpdGc5OqSyKUhth+Noh5IIOBLKya50Drs7VZz94CLeefc0Ll+6juXVNTm0EgQxuHJichyL83M4fHAvDh3cj8WlRSQzzGZpIUZRJr0zGMcQISfQRqTL6RAyZoExys7AS50UxWPYxBlfq7Wtba1qGEGjo1L5W1KzqiznK+OcraU1kT6L68ZyVvqFoJskkf8L9R1DrV1XFaigkPdLi68vhDado7uB2DSybeEginY3gWIohjtBB8tdoCpX5CQSkRjSFPtzei8Z1pSi93whSCGjHDiGl8aNdMLe3NzE6sYmVlfWsbaxjkqprCDGBF97o6zrlU9FsDg1gsWZMWToFIsAhw8u4fDRQ4oTYAuTRo2a4JCOzbxXtDbocRJPCLj0xeuOwaSjLttgfK8cTe3S8LIVIERtWC1AuxeXlqaTnUUrswed1CR6sRwiyTRS2RxisRCScd8xYOPQhMUCjOS9PGl1zxl0d4H14YdMe0iHt9B5pbj8NwGTbgcr62t46TvfkRyAKexs94+OT0i7kUkmMT05jn17D6g1SFO5ypsv4eY/+ydIlbdRXziIB7/4O8Djn0QxlsGNS5fwzZdfxsSeA/iFz7yI0aAIXP4BNr7yb3DzlVcRaY3h0C/8OhK/+V/gajKPoBrG6uU7CO/u4vCBOYwt5pBubqH39it4+V//n+hubKGTnUL+E38Hj//930QvGUK5E+DS8nVs7u5gJDciUe1INI1sLEHPcYuMZWuIeWBkn0LmEFwtV9BkLhT3LGbl6NB3VPTwZfObAC+YP9zvBSYeOCiB8SOC/ryI0CN3/zV3V5ku8dflOdj3cOMdvBr7em/CZah1+IZ/FDAx2tyAic+MsPFU2+C8ONBod+vX+1FNUt90P+VUDAEFrcbPnb2A82cvaDwuGWHoW0YPIpMfF5YW9Ls4Mse2Dds0tKP3lus2ktzW15O5oCD2yvVrKFXKKIyNYH5xTipr9g3VhlFGQdh5nMQkzvTMDxdrwF6zN5cT/dqWWRLTPpNx2tbTpdUH/PWc+NPMonKFrJwTa42qrk1pt4h6uaJEyFg0ifW1bVy8cFX6koceekR5GgQEFoRIzwRqN+yx5CFgra73sba2IYZmamoKS3v2iHacn1vQe33jze/qer3wws/1E5ktcyIsrQc3LmvD2QZrgMA789pBpHvH1OVEUg6tDCCz+XirHT/646cDJf5netZOFZgP5BGjwxE3Gn2ZpkrJp7Li5inYpQAHrdIOWuVdRLpNJKiMp1kG1zO9N5RBxWqTLcweupksomNTJu6stWS1YQNaAAAgAElEQVR6pakLPp/8i8mrCj9je4IiZ9rnMqW3ysAStFJJVAVTyChEQe6MBunKGuHzEGcbCUrCpSdNPpHBxNi4xaj/DX2IAJDxVhNBvYJmZRvN4pbYhnaTyv428pmkRne9+SCfK2qTFBbXDYkRZPVMdpBJuhz33bswh2i7iUS4o8pb/i8cOyJjQp0ER6w5Tszrw/TudBbdThj1OnUHYXn3MHWVYIJTYIK9MjsMZObF12P7BtmPFrq0x2eboNdGQuZSAWkDtBU50UMsmUCY01IErZwWUsFhuoUYBZyORVGBJ0GJgRcee0oZdo7UWoPU2HiGkUyS89brO2I7Vlmu0vwg86Z4C2ewJ7DKn2PAhMJU/ox2mMxqgDBTbtshhIIwOmGOlCaxHLSx0gmjTCAXSiASiiHFdpJYZhYNEbV4KKimHoLPA83/tM+K0QipQCqXy1jb3MLy8rKYVAKWeqVsAuN2A43yFjrNEnKM6UEL4/kkPvvpT+Cpxx9BUC0pX4cNsHqtovegqUEyPGrhUCDLZ8x8nTQ4o7PDfH0E0L3vFv+bLVYy2mR2O1F0Ixk0Qnk0E5MI4qPoJMcQyY4qGoHp1gxhlNeNYzetgHJRx0MWEMNdguFi/KMeMQmCNY0x6A70uxeAWjivvfG6rBqoV4wnEpIKcD9NJxKYHB/FvgOHLD+n00Xj+6/j8j/9HxHb2kRzfh9O/Po/QOKTv4JSKIFbN67gWy+/hvzcAn7585/FSKcMXDuD23/yr3D+619HvDOG2Wc+iaV/9LtYyY2hW49j88Yyirdu4sjBJUztn0C0so7u6e/htf/nD9FZ30QrM4bME5/Es//lb5FSQqUT4PytK1jZXEchN4JcIoWxRA4ZTntyOouFVSTSByaUJ5AtkbC/bUG4fyVg4pkQ2xRs6fe9GZyIx3/+oy68By/Dm3u/1TNkemWCVKMCVTW4RTVgbayPbw+u9VGNjRiE3vm8FFWiXJBDrRz9fNl222FlYXOWGWAPtr03uqCqXcKDmDPy/FmdHorFMm5cu4mtjU0szO7BvqW9ChsrFPL6XvZUr169itMfvC/wQj3Gwp5FXXAevtwUTR9i4tvd0o6Yk5t3bul1cSxyYW4emUzWRt9kTw15U7BXx+viQWJA+pUmbLTYp6CPWTeszkIR0c6suJWjow6d0dHczKX/4INLYWg0JHaD5mp8HZcvXcXy8po25KWlAzi07xAW5vbotXOx8HenUxxD5Y3hoRpgbXUV77z7rkAJx3/pnkqgQkMgXoORkVFdY/555JFH8LEnnrTKxoHYZstM2UwP5HMpXEuxz1ZI+dx3ZeS1IyjJ5wuilAVOfOvqIxbgD2/jDL7Yr7EhKDxkH2ZCUHnKeKM/rXsb6zV0YMyJDj8+YAQLO+vYOncaZ17+S9w59X0U0MF0JoXJfBY5TmxQlxWNoBuJqsWy0e0gfeAQjjz9CSWgVm6uIURjJMaA012U5p+JMEIUGsezMptCKEMKRPR7ZHoSWJhHI5VEpRdBvdVBtAVkYjEkJXwk42JumZu7RVSKNRRyeUwSmHjv8P9kcOKPxLtbaB++ru4XDAlSeO95j7ie28062s0q6sUiqjsbqBS3UK1soRs0lEpbGMkhqbFJs+0mm6meebun52+dIPmd76NVLeNXPvdJHFycRKu8jViIBmn0+pCqHV1OscjTIoxwnJMbEY38EyZwyi0aT6swYmKCnGeZhxKzPC21nt1hZIUW10CATtA0ATuZClpy01GzWJRJY7PTxcjEFDLjYwins2hruoeTLBQ8t5Bgm8fp53SFhqIQJOomQ+a0V/qdRKmqtNkEdllTzqlZHIsMFrVa7S/HtGg6jP+fvhkSNwv92D4R6kk8ix79TAhOQgi1Q3JM3UUCqy1gvRdFVUxTQo7JtHf0Uk2KNrnHMHbBJubiiNACwaUNy/CvY3tBs9GShQJBydr6Jm7eWtb/b9er6AYcFS5KBxIJyHaF8akXnsIvfeYTEg7z86ABHtsxBFCc7JP2kUnCcWc0Sbc7y6pi5hFbS56R13nkAj8JTEK0Tm/UFW3QpflaN45aL4tmfAzd9ARCuSmEU+OIprJIpDk9Sbs3spLkPJ1xo/xU7Hy8tytgxYdrNLvia7gjYcng1nbnfaYmzjO0vD3lalUjw2++/T1rk6eSyGRzYvDSqSTGRvJY2rcP+WyWWaxonXoLV//F/4LGzSsIpvbh0C/9GqZ/8Qsox1LYWF/GK298V0nLn/3MJ5Hr1BDduI71P/13OPWVryHZyiB1/EE8+j/9Y2wURtGuhbFy9Q6Kt25j/755zB9ZRLi6BVx4H9//8z/DyoWL2mumn/k0XvjCbyCcS6HSbeHiresCJrLQl8akgBwlBi4lnBoT6r0aLk2ZjW0NSzQCrK+v393KuXdPGr54/qD3XzOgVAfhf8M3ZPhG+O8ZPiB8tW8AxVCn0oDVO7beoAS3Qz4POgTIJjgPEv6bTatwWTqnwiH3Sc+Y+MUyzJaI3nTfr/BSskL8n0Z0GWfvEJzPd2DlykeQ6vNmC2O5UR3yFHby4tO2t9KoqCLghWVGDKukkw+dxNTMdH+vkRBSFbKxNgzY41jdrVu3bKw2FsPE6BgmxiaRz2TtRjIEjuCERmzOxIu27tKLsE8aaYMnUA+sim1ah7oPHnxR+p4gIlEs21D8WfKvIMtAZXung+XVFU3dXL16XQ/y/fedVOje1NQMukEPtUpV90YVB+UK6rV0sLa2ImEs6dnDR4/hvvvuU/gaW1QEJQwzvHz5ijachYUF6UpSGabr8pC0YDFuj2wvWT/YHW5DtuyDNWWBcqqMQiEl9Y4UxpBlymskKdHnvbk2w23Iv8p5OzhEB2JUP57eX6c+TdflxnAzClo1bG6vK3eE/d4RjoKzVXLlAt796pdw83uvYqLdRLpRQa7bRo4ZsdyEOmTtemiEugjiYRQTcWznC5g//gBiqTyunD6H0NY2YlS3R2l21USTf4s5SiEcySAeKiCSHkNybg8WH38CC09/HJ3JSZQRRZH9/XIV+XgKI+mMFPK072a429rWNoJ6W693rDCiqven+/gwMPmRP88BE1MTuQAztmqdU2e73kSluIvizgaKuzso7W6iWi6hWNpFtV5BJNJT+yaWSEokv7FZ1DNEkzWKHHfWbuGR4wfw937pU0h0G0iGmoiGqIESwkAvGkebBxkremfzz9fLlha9XchI0qtLib4hi04Q6HSA1DwrbZ1Q+xJigcBWHdksvnZOoty8g407d3QIF6bnML1nCWPzC4hm8+gmk+hQg9WmF0eAJNh+utvpWWvOhXn2XV/VunUgXRoYMkUU9gcCBUroVgFm99MLKvuhlzw4CUqkf7IhAx2Cwtxq9qLTriMiszKyemE0EMNOJ4b1dgjboQTqkRRa1IRpOspaUdS5kIzyBat3jSZLZOFztHt3iQnucObrLldr2C3XsLqxq2Jmd3MD5dKOAGm3WUay20YiEuCxE0fxq7/4KeRjQFDe0FhzgvVrK1AcRph28kxep/aEuUod52XF4QnKaFi9coJJwXaWKcUpG1bqBCahekV6E2YttVpMT06gGcmhnZ1FNzuNUG4WkcwIUmS1mYTeC9R2Qqch929OzNWZxl5vWMo7W7WOTeXfumdhM6vkXscJFf+3/JPiHHZwWV8a6mC4qBmCNlptnD1/Di+9/LKuJZl1xkjkCzm1xMmc0FNqcnRMwATn38etf/u/486pdxCML2DvJ34Bh379i2hlC1jfuI2X3ngDjVAcv/C5zyIXCZDavI3Vb34Fp776F+iWekjtP4zH//HvoTE5jVA3gd2VbaxevorR0RwOPXQEkU4DuH0b1197De+99gbKnS4e/ZVfx7FnngVyKYn0CUy2d3e0HnPpDKYyo0jHqNVh5lVE7WwCk6Z3d6LWpGFC5OXbd4aByYelxB582AIfABBPuQ9/7m7a3eV5DGlQrLJwjo8f2rEGB4FVpL6X7EyAHPvhJyN85onaCs7um9HP/D6/PfrXJnMhx/JI8Eqk7OhFb7pGXs4CwuxBbwYBWmQjhqZ6KOLsBDzQLYwtl2RugXmH2AJnm8PAVb3RwCuvfgc3bt/CiZMnsWffHhVA3DwEjmLs2xqgSqRs+oajuNevXpX+hOxEPlPA3MwMxkZG1c7hSCtdVgvZnNTwfBgbzRrqrQbaoTo6oQZ6rKo9Q0IxFsVGEQb+WWuH/02QwsXC/iqpVLrSrm1vIMoFnstianJaLrWFwiiyPjsmktCGTETbqNWlZans7uDUaY7+LsuZ874T9yM/MiL2QkAxEjGDuVJZQIWLk0CuWrf8DNJcnr3hv8v9tc+QeH3J3YedRoCprZF5XUbAJJfLy0qdYWk/zkfgRx2UHw1K3LHpJoXMoI3gz6oi/jdB1fUbl/DKq99G0Krjkz/3Ih5/+FFlfHQ21nH9zddx9qWvo7WyjGyrhXSrjWS3p1agBMPNptKlY6kIqsk4VmMJTOw/iHg0jtWLlzBeryDfqiAfJmPVRBBzNm1tXosE2p0cVlsxbGSmcPDTP4+Tv/SLiC4soBVLYn1rB1t3VqXcn5kYx8j4KBq9ALuVKtbXre22NLcHo4VC36HzpwMnP/l394GJcyRVf5lFfdBBvVoT28DsjVq1Ki+Xre11FMu7aAY1NNtNVBp1NJpttOlUSl0EOhJThpslHJgZwWeeexShxg6SqCHhJ07YcuPhxcOVDApHjt29pRg7QfGdWoQuwddNnohpFVNoLGtE7RK2EKjItMA43vfKxjZWL15GaW1dwXPUJ0zuP4DCzDzio2MA9Tz8E42giZY0HWEqTR1j2xeourRoz3h4vRGfMbIebKNyr+A6FKgiW5FwURIxa/X0izJZLxhTov2QVgYSwzpNi+xxWPgFCDE7h4BJbs4R1DoRbAdhbHTC2EECDVq7RxOajKGfErXebBBxpHvQwnD6N05QOsCkSR7HdrE1xntfD6iX66LZDmNnZxfb29u4c+c2lm/eQHl3E91GVT438+N5fOqZJ3Di0DzSZL+6BJo0mzOPIo5LR+PGBrNNrYBDTm/JY8UmQXjw69+d1YTaqbx2QQNoMtiujm6T9gw9NDoR1EIZ1OPjaGfn0cnNITYyg3gmJ3Yx3CyjXdlBo7IpvdZurYVyM5DGyfxoLGdH2UDOBsCmTS0yhHuoRLrhiNywx8cmtd7IMrFdk0tndS+t2xDCuQvn8R++zpHhpIBINlMwYJJOqoU2NT+LhakZpFphhK9dwtqf/huc/s63EWSnMP/ki3j0i/8Nerkc1jaX8cb338ZKqY4XP/0iFkdziOysYOONl/D21/4Cu7d3cOCJJ3HyH3wBzbFRZOMFVLaLuHjqjIYlHvjYQxjNZRAqlVC/tYLrFy5I73bkqacRGx3V87S+u43Tl86rwE/GUxgvjCCfyCKbTAmQaY1Q48nA115P4JznmQrOeAK1cml4KmdgkuY3ad/yGGZL/MIbFqVaVTsQCTrusC9UG2ZZPqxFGYSzyVq4PxHkFN5cwKJ5rR8/eE1Gq5vhVBgEJmI0hiY5xKa48D6+bg9M+qDFFYmciefyIfIlUyIzLo6XOWRvTIFNSfBw57QMDcMIGIi8ReEihGazoYW1sraKN996S9bBR44fU0+QcgC1cpRt4iYpnE8F35teWy+s/isR4/Lt2/r/fLCoAZidnVdSMWn3fC6n6yBRa6eBWquGJghO6G9BYzOzbORrZVuHBk7JSFIbTa1Sx+qdVVy7clWMBsHDgaMHcejYIfVQSYdznJmLf2ZmTqwLAQl/BsW41FOww3v5wkW89urLWFjYg2deeF7on5QjHy5+r1HeNgInKpP0cTikykBAV7SuUZ9kwGTv75gz+Yw4B1TVcc6HQRNaGoHm4ZFCnv3LXB6JeEbpuj/KQn6YrRsGIQPfHrdKnbGZX/NckxSw8gAwg7aaa02Ziyxn9c+e+wBf+cqX0W618J9/4Tfw+c9+FilOuVBkt7GCa9/7Hu6c+wDZXhcpVqkyuSI47KJarGJ3ZxNNGm6lkxg/cRKPv/gi6uUa3vr6X6Jx9TyyzRLSbY5nN4CkTf1Eu1F0OwxpS6IUyaE+s4SDn3gRB595DhibQL0N3Lx5GzfOX0IqFsXivnlMzc2gigA75SK2NncUm7B/cR9Gs/kf6nL7k0ONn+w7DJhYLoh/9nlYtptkJg0IU1RdLRdRqdWU5ExtFFmqWqOG7VIRDaYKcxqJbWAadoWaSPaayEebOLF3GnvGk6DyJtarS4claY5YE/4x8yyyFbQJkDsZGQQeaCp0/HQgPUO4C/h9zqIipDdyPXKakjFQs3z7Dq6deh/VjW2t+6mZBex/+CEgPwYkk3rONS4ej8qPoyVQwsgAG0k3/cJA6MoNg3ozsTXOAoCFRdBoaiKQz4eE5vROSbCIobmYiaN9q5rPrNrebXvdxFL8dz/lo+eDXh8EXQRZLLQ4Zt6jZiCMnXYMG0EPxW4czUgSnVhS+hwyEJw04ristCZevOsMLX3AIz/P/ZDPOa8ZfZfU6onREI3tFkuaJTtAcLK+so7N9TVsrt3B1spttOtlHNpD87uHsW9uDJlwC206w4atYGIbjm1ptsHp6HwXS+4m9thuZ7unr5MXs9GyXBdqtDixQ9ZErts9VHtJVKKjaCSnEGTngPQEwoms2kdtApKtZVR31qw9Fc2jJrbFzg0f/fBRxf3weej3IrX4KScjw5DLYXx8XIw1zQXjiSSu3riOb37z2wJzBDJkjPl1yWRUKfUT01PYO7+EdCeOyK1rWP/GH+O1r/05gvgYDjz1STz527+LXiKFYmULb585hUvL6/jYx5/A0X3zyLbq6N26ire/8S3cvnQDH3vxU5h/4UmUYlHUSzXcuHwVKzduoVyr4rGnPo6lhUUkGfbI8SimN9O/KZHUGDdtJC5cvoQLN67KhHRsZBwzE5NIx8j2J5B0nlEcVaSMTkNhsgCIKKetwVYeBcnvn3lJVIm3pDfGYtAP8xfRaxv8f/s2iPec8AvSf/+gDeREqj7nY2jh+s3fgx0PBO6m4O2h88CE/USKS/lhQlJmfnQkDvW/m1/vJ1HITFiLyESWwwwKkRrNzCKJuHJkGOFN9NumEC1mLqL8Ofzd5BoIQnjQ84BORO2g1obh9AWc4OFo3IVLF3D+wgWJXw8cPoQ6BZBd6kzoW2FmbkxrFO1Kys4d0F5Towej3hCLcvvOTexu7+hrOJ1DQenC3BzmZmY1xaGQvm4TAScuOCXTourc5be0uBF1NYJV3q5gY3UN5WJFr3t2cgr79x3AwUMHkB8roIWmvp/3ZGt7W6AlncsKCBH1UswZZroxN5Y2sHzzFl5//XVpPZ7/xAtI5dMCJp7CZdXBB4f3kveLDq3a/FihsQfvItsFRrlhKFbcpo58hhHvpzm2BoMQKOe9yHXgdSaZdOGHAhO/tgbg2n6XZ+8sisgnOdtmzdfE38k1oWq9VrWAPk4OuNFh33bi+jh37hL+8i++pcyhz37+8/j5z3wOE5NjiPP30L1SItgqx6MoGLJvpb8Iq2ai1FoViLS4oHVYghV7NAnU62iu3kavvINQq4paZUez//Q0oQV/s9FFdaeBXiSG2GgBhx99BJ1UBu1eFLVygEtnL+L25auinvcdXcLk3llsdyvYrZTRaQbIJjJYnJhFIZM3V80f41z5k0GOv/pX+8Ays1WkWJIVBzM+uH5t3L5ab6BSKUmXQB8XAkS2Mnkg1QKufZvCCAVNZOJAKtREp7SO+UIEB+cKyEeaiHTLIEehNgc9dGhk5Q5T6iO0f7iEZrMGt3FuAhT7t4FRnDRu0m45Vo8FFa3cgxZuXLiM2x+cR5bPN/emaBSTMwvITU0gOTEJZNJOoGnghLb1avGqHTTcUqPrspntKR+LAmUtpRrKpZK1l+i8nKELaMraw86V2xdkfbZYL9X0JTJnU1VnbR0NB3B/YhVPEXHTxtEJPBq9MErdMHbbCWw3eyi3KdxNose9N0wvERt15RSPghOVYWUslAaWXTaShU86N2xnXsn9UGBKRYyJP2kd0Axa0r3RpmF9dQ1bG2vYuHMb1d0NFJJhHNu/iIOL00hx5LRWxa3bN3BneVUp7sePHcHE2JjGT2VsyFvNcXGnBVMLx+KP0eE0jtr5NC4MZI9P8a2EmJw07MVR7GVQpettchLlThJV2qAEDURbFcQ6DYS7DHuMotlLIeAIsSus/R7TL4JdUf3RQMX0kv6csmLbWGGy19n8iPxgaDOxub2lgmy0MCEH2FgyjGQ6idHxcezbsx9ZpBHb2cD661/Ba3/xFTSQxeM//3dx8JOfRyuWwHZxFS+9/iqurKzh2H334fknH0eB3a1qGShVyLsBmRSCdAzVUA9rK2s4e+oMtjY2tI6nFhfVsp8rTMrrh2JV7d2RsPRel69dxbunT6EaNDA9O6tJT9rnj2TzAqM8s4UlWITqcSdzZs883zfb4e2g/lcDJv5i+4vstxzbpAdi2OGtaAAyXAvITf0YgLHvGf5+byFv4GLQVvKGWzyguIDZRvG6Eh5+moCgsZSbHPKsCn+/QqRI6/V6ffGmFMEdBgslNYrHKjiaimlxFstFVSD8Xr8/8OfygWNpQwaClToZk0SYNuw9tOl2yH5sqKsHm+mar776KnZLu3ju+eeFfPk5gh4iTr530pmKuKboyulpvDmct1K3fcPYGz6gdE3d2drW35zbV2YOHzhVeSH0OEoZNf8LfW+no35nu2njdKloGuNjY9gztwd7FvZgenRSzIZVLSHZ1dNVlJs9f2e9WZcwjzQ/UTtvGRkjmncRmOxsbOPdH7yjaZrHP/4EpuanUapUdO14bfk+BLycuRsFcQImfpN3FLLEu32dkd0bcvk+9sCDNin8JYY2dK3I71xeLScKYH+UxsRafmTMXN9doW9+3dr4qbRF7BM3qlor/EM2hG6xnir3rKCofLdGW0EbF85fw7e++TqajR5e+OSn8MLzn5CzbyGfpUhd1uu9Nh01+QjyEjCCPcZn2lhFUb0N9V0b/Aq1w8wXgQPRHDXWhIf65HScDCOQnTPNnQx0+1HYDuKolOtYvrKMy++fQ3F5HaMTWRw4cRCFPePY7FZQVvpnByPJNJYY/Z4tyEfmbwqYeDNEdeKH3HD5WPGtK/k76Miev1St2Mh6UBHgpYlTvUVoQ+AbQjeoIx0LIRVqo1ffwkisicWRBEZiHIGtINKrIcpUXT4v3FDFmBgbonsh0zteW2sFKGnWtX95//3BYiDbDhB+qCXS6qC6syN6u12sYo6i4nZPhQVfeyqXRXZsFOlRhsblEc+mESKDwoqTG7UbO9ceyH1BrIlsqV24WYAWU8AVSNlBhM7FaY45pxBlLIShAjsoHFOsde5C/zR5Q42W5rkGjIx/xtT0aPJAt7HjIBxDI5YUMFmv91CsW4uDlvy9BN1DObFj7z/SDiHO6ySW2ZaSZ3347+Y/5fYs9zX87xhH6blvqd0Tk88Mzcu43zZbbWnVysUSdrY2sHrrNspbq4h2O4j1mugFljPk9/zx8THsWZjD3sUFzEyMIcWHj4CvVdczlEnboai8Ib4eDbQFaPI2xlIWeFnZ1f7HNcc06no0h1o4h2IvjToSCDrUpgBR2fbTdZb7JNBoRxB0bQKpP/XjNYyOQfGsrT+bvNGnRP+ksMiquxYQQSPPIK8/4d60ubkl/Qr37Vx6xEBdMox4kr4mEziw9yBirRQy9JjaOIurp99FN1zAwceeBQqzaEajuHbzHL79+qtY3Slhem4Wzz3xBPbOz8oFNtRkhlAXoXgUjUQYdzbWcOrUKaytrMpEkzc2nspgenoa++b2qbjlXs/1RWdkTl8yimBza0vrcXJ6SpKENE3W6DvlBNFaDywAZSZHPxiXbUZA2GygFTQtxE/sx7CV9D2MiQckwxfWV6L+Jvj/1kOqlTkwaTNR1b26gUHrR5WOc20dNnnzI6M+AdgC2JwluxaVhbGxHcHXIfbGI3OOtFGQWqv20yyVNst+Vqulap4z4QQHVVoTtww8sNXikasd8HZYMluClu8EJhzJDbf1aNv4apxGP4E0H7wxNBI7cOgAHn3sMXN1ZWAa3S2bTf1/eZu462MhcqbKtgOSYkrTzpjDIG8glecMLjNGgZVjabeM4i4N3iooVyqoNFoCJn5kjwuGtu3s6Y3mC5gYm0Y+m8NEYRz5TA7RrrVo/AhwNBHRfHzAkc1OIJC2urGqhTc3PSOdivktMOgtKnDy/ukPtHAZTvj4s0/q2lEY7O8Xrx+NjjwItSri7rHeAdi192/3kbS2vusu8bO/95waymTy8jLh2DBBj4sn1ncNM3B+7fGyS/yuj0HbUpVhh5t9VW0sts/IkPBeiQ52gNomhgZg2tPB7VYHFy5exUsvv4lms4enn3sej33sCWSyKeQpUkvHkKeHBnv3BCiKVODBk1JKKleWqiUOSlGHpPyNnnxlSCtTmMcgVZqkCUuxZSlnY47cxZSWywkTapVaDOtqdnHpg8u4dvoiOpUmIs0mxqZGcODBg4hNprHRKaES1BBpdzCVG8Ge8Tlkkvm/BmDyE4pf+0e6bVJcO8PVpJgKHyZIYMKwtSYNAgM0grpCIwVMGnW97xDjIJhk3WjIpZOsSau6hVhQwmSyi5FEgGiriGiHw9R0zaXnBe+DTWiw6mW5r8PdARVTrFBDMjjs+0DEedD4TVat3k4Xa7du4/bVq5gaGcPe2XkdNNtrG1hbvokm9SBkX+Mx5MYLGJkcRzpfEJvI0VuXPOmhjhVgtNinH06jqYKkGbT1elMUMxdyckIN09k2YVVrv1L3wIQeQaziue7oZUKQQiBBB1jnseSfB7IzHJ2l/0i7F0K5F0E1nqTNHdZrdLgOS3MSjsbRjUfQCmseSK+XYXv8iWKQ9ZzZ5xUZ4jyiVKwqOsSvFQqHDchwykrVdCQh11Zm4iiwkQxRsyk/pa31NWyvr6G0sylot1oAACAASURBVIOgUhQoiVNXw9eiPbODXCqBualxzE2PI8+Cs1kX08KMnKMH92mqK6Brd1DXQcn7vlvpYHW3hUbAQpNZWqzmwxopb8eyAiTVHoXjFOtbajz9gwiC260GglYDNbbW3PShbyN5kOLPSP/fvA7c8327h3tFoZAV+01GOsHJSXcWiNEdMgjl93K/o9aE1yuZYrZaDJlcAdNjs5jNLyBDUXD9Onq1XQB5hHIzQCSD9VIR3/3By/jg4lkEPZueOnroEB64/wQm83lkU0kxdO1QB8Wghg8unMPp0+/pPtLQkoAoHKOmJYaJwqQKXQ5X8Jlr1qu4ef2G2nCcGhofn8TI2BhymYy+L8kRciWbO38tN72kPd/5t/N9tvk8kzE5d9b7mAxYintbOZ4G98yJZ0MG9PjAXMovOtMX+QCwATAx63kLa9eClbAsLv8Az6b4w8BX0mIGaXtMyrbNxWyHOZMN+TcPT0tODWmRKmem3ZMw89KVyzps/GJhP5Af7EcePHIYe/fuUc+6HtTUUjDdhlH7/P1qE4UjSDPBlkFv4RhidDvUHD9TM9mKsYeCB/0b330NyysreO75Z8WW8KryNZE10fixH7l25mjDYI8HDv+dLAKpVRqo8Ur1+8S+uiNAYYXfaCJo2pQPI9g9uPStkETS3GA52cO8GgUMRphjQ/OtqEYbyfLod3KeP85+HxXmdexUdpVsyd9NxmRqfEJiWI4PEjcUElncubOCl771bVWfz7/4AiamJlGvW+CgB3dckB5w2XoYeMgMmLgQImHrObMSVPuMboAuhM5fI4IPPkzssRKU8G/+t5T2TjQ9dN45Zs5GeYnOzQfHDkD+TA9ISqViP4GX1ahn5GRRIfbCwtD89w0HSfK1Xrx0Gd955Q3FqT/73M/hxMkHrWqSTWUTCYq8GlXUSkWnS+kglR3F3NJ+hOk9EI9jaXEObDSmuGk3auhurmBr+bpaSWw+txstjGQKyjLieqSPBg+H2PQ0ImPTaCQKaIXTKFVbOPf+eVx47zxibWBmpIDpuUksHF1ANxPBWnMHpXpJIs2ZwhiWJubFptE59qdjTH46YKJn3RsMutyggZDd0r+DFjf/gamacn8Irrts5TKinj4ZZmKXZJ5KvYRefQdp1JAPVREOdhBtlxDuVBEJEwya9bv8Ixj6xusqMayFi4mdktmfq/4JZHwG1z0eS9q7ej2sLy9jc2UNe+cWMEKhq1TvLc0dV7Y2sbXGpGiOD7cNCLGwYkWZzgnwa1rOG8jRKr1p/jM68Mneclw0k0aa1uScBkzExJZKr+L8dfT9zibB2jfWspEFgYqsEMJdixRRO4dibup8mGvVJnCJot6LoYgItiMcFY5hs9ZBvcWWjU3+IN5DO9yReFf7LptNlO/oGfd7v4Eg38LRs0etmWMsxRxYIS5wTsDGoEbehwiBezSGqDNKk9i/ztiCCsrbu9je2kC1UtJr58+XPpAsL9tQPAsYRihfGYYlVjCSTePBkyewf+8eiVc5fs5nt1RpYn27jrUiR8lZePKgT2k6izEBzW4YLRYCEUaHhMRUssXYCXhvDJTItLJdu2tcuL9XDLV21DJzmWwenHCfVEsrxXPQxZE4fyyxxk4LxP3EClin2XPnXjLpwkyTNOMsYGniICZHUojHtxFi9dhOodNNoVQH3jv7Pr536hVUGlXkc+Oy789mM9izuIjZabZdJvR+yBRvlbbxwbkPBDTYJuLgBTWOHPiQLo8OxO0eSsWiTPIoxCZrwvOGcgMCGZ6xtCNIZdKIsIUWs5RpfXgRtgpymoWSGAzkQMxgy782YGIVq1F2dkgMa1Ws+veTOx6Y6Ov0wjiTzz9coQ64yGzIxoi5gPjBnhtvKBcpK/Pd3aI+L4EQe/cc3YtaC4Ffw2yW0++f0cIlSBCYoYq/FaC4vYP9hw7i8ccfEyBptKuammHVJdbCsQl0EWQgXzzK6ZuwDvZkjP/NEWETXhGYEGVubW3glVde0e/51Kc+hdHxUWeTHLIbTqW7O2yp4eBNZ+VHYDU6OirTHIrXyOowVZIAxdJjHZMgt0J/fV3Vr3YA/TCSfUrfmBYzo6LLoaq0cFjAIp/KWthfNGnMh3rDFPzZ2DZiPVQbZRSrJdTbDezsWPjW3NwC5mfmBUzq1QbGMmMChm+98Sau37yJoyeO4+FHH9KipXjWP3h0fuX193SraQjM4t3ad1G14uLOsdYs/O3AMZ2Qqe45Vktak7oStm8ocqO/i//wYPpeYGIgwnwBpGfRpmgbPltku7s7qFRL5gnjprw88LYNlcybM0LT2WPtQ//7uCkx/+jbL39LWoRnXngRJ04+ZHHq9aZtpLtFbK6uSn9EZpCV2WYpcB4aCTz75Mfxa5//LFLNCsI7G8D1C7j+6tfw7hvfQr1b14MeanQ0CtjeqiDWoj4E6KYiyB8/iuOf+1VEnvg0EB9FDRHsVBo4e+aiBNRzY5PYf2AJ07NjaEbaWK1uYrdcBJotTI9MYHFyQWwYU1h/OmBy95X/8f9lQk+d+u6Q537H5W5zR+ZB5MErfx5FcsaukI03wG4sqj0TbG2Ym67TyLWa6DZKiAQlxIMdRBqbmtAJd8qI9pqIcsyXwlcFQdrouhgT7v9MZ/bieBYI7jnU2rjH2dMqYgMP1H7UK1VMjk8iShqML01maxQKttCmYLVaVouC0wf1Ws0M+rh38WBXu4OmZYOclxAdnQVIskhks4hmU4gyHZbtTWaqqDAxdse0HaYn0Tp1E2RqxSoAkKwJt1kn5OUB0aOmoql/j3cIcFJoRJPY6kRxJxTR37tNhriFkejQ0IxalgDtUIAg2haAi3Zj5ssjYOLYEr4XrngB/Eg/KdlelzGYFL/KP0WO2z4eghNWBCys6hOqtpVM6/R4FEQXt4sKVpUonSBPLrcc8W4iqFXQ1jQPgyq7cv7d2VpXNASL1kw6KX0en+96o41uL4pUZhrRVE4MVoKMcjIlfREnv8TEu6EC82BpI+hG0KKzbYtsOFPFG7qOwx2E4T1J7bWhKSm/h/j1zT3PB4vKhsKJmcmKsHAxfxgySAZuyISLbaczf6iHVDKHdGIE8VYWoyMZzC5FEI330AvSaDYjOHvhJt59/z2sbl1DJs+ssQm5hPOqkdVmJ4D3gjrDKln4nW1UykUlGM/MzWBmZkbnVCqRUiHI19AIaCFvgba8J4xP4VlJWwLqSbhm08m0LPS5Pv2Ytq6LALFNialwDZMpZ8uSGXSBtXJ0UPiH8J6cHIGN/riurXnPhNzV4vkIYDI4NHwWjo0EmTGVM9FS0iTzPYzyN+M0okJXoQ6Jlvg6S8WKKvXt7R0Ud8vamPbtX8LRo0eQTMb7QsZ6rYn33ntPEzIURdFDgw8HWzs7pSJOvfOuKqxHH31YF5+MCcEDJ2j4M2/fvi0/Eh6GRIpTo1OYHGc8/BiidIxs8EKaHTFDlQhMrt+8htPvnRLgmF9ckEhofGzUXDXdqDR/Nuf16eLHv9l6kc16OoHFpSXMzM0ilkoi6PlMHEtT9vdAh6XoUQNPjRqZImou0q5HTurZjTGataMWtRZyOIZEmAxK3FTxzH5psbo09qdcLqJc3cW1O9ewurmGdCGFkVHqDyIo5AqYmJgxdXUkqSp7Y3ULb731Nm7cuo4jx4/i8Y9/TNeLh36/neJaVF4zYkSCCUz9xpNOkQEZ1fdqk3IHDqdhpPvg5tNs68FIp3OmRk9QfcEPZ83uQMNgMzBWztavHVwEJQQS5XJJm1qpvKufTUBiWTa2tj0dLgpVknET7t1VBamJbqZg5859gG+/9HXwAHnm+Rdx8sFHxGCRbePIK4WmjWoNRfbKt4uyQC/VuqrGPvbk03j+6acxEY8gsbWC4Pvfxe47r2H3/Pewu30L5XgYDY4ftqJItCLINICReBSFZBc7zSJ2UzEsPvUC9n76PwMWj6I7MoIgkcF2qYLbt1bRbTQwOz2J6alx6YjKQVWTLEGlhvH8GObG5xDjOmA77Gcqfr0bmHiXZ4sjIGglMHHC+SE9qAUwWMXmxeIc4aXOix4WHY4AmyZPuo0ooxgYVFZeA6rrQHUD4WAbkU4VMefcqtDPMCfn2M5R/0GbqPCN9GYGkob3Pq8Ns2LLpUlTDCo630bhqT/i9sW1z4ktMl1y8BGTRm0aM1vaqvQb1Yo2ZIIUfvAg9sJQTpLQDwTxBFGBGcQpVZ0UkyXfmpicbKsDzUPARFW30JylOdO0uS9+FVBpoRcKNNocDgiR0mgm89gMJ3C51sJaO4wgkgVtZgRMmCwcpk1BgA4d/NhC6kXlvSGGZoglEQGlqA/L6fFnhoCJc+EmSxWQIfbtH4JLHVgRVeAEztSfsNr2AwOWkROg3gxQrJTljqpzjHQudYe8t4rLoJakLbaFfktsg/M55kHMqRFW9jTTo4keizskcwiT5Y25QQnaA7QbCClqoKX7Q1fgViiJVo8j02Se2ohSBOsiUzw48WDEGGm3Bw37ct2T9sf7dy+YEeudTOqP9nFnBsi1ZMa2xlhxSieOLOKdPOKJCOIjZbRCDdR3QygX21jbKGFlfQXhVIBxirAjSYzlxsWm82Vw2VEUTyavHdTQrTeUB5UtZFEYzWNiakL3MEGgGItLpEzJgbeHIFPOqRsC0VgojAyvbzqtcFWtSafn6mfayVjQ/pg9JBOGbfybAEXpwjoohh9+7Q6DyQVPpQ+jQb4A0eHOJt6nCXvGxGtM7GG2A9IAjXmccDTU6G4KnVix23ip2X3b1+j3MhK53dZ4Ix1FNza2VOnSOp0Ll2JQRkA/8OD92LdvyRJrez2ZetHkjCjwYx/7WB8hsyJiRU9txK3lOzhy5BAmpsbR48Hk3FvvLC/j2rVr+hmsvqjNmJmcxfzsAuam51DIjPRbIxJlcmtghkmvi+3tTTE11JrwAL3//vtx4MB+Zcfw486dWzh79qweEgISVsM0jCqWdhCNx5HN5zA2PY7xiQmkCzlFe7MFxGtF7YcoPXdQ6rCkECtscdL2NW0LA+RmRb0Nx7Kkq7ExQYpXyfrwPdGCPtKNoF5uYnttS/bQG1urWN9dx3Z5C/F0Avv278XM7KwJTakGz44hk8xiZ72MyxcuYWVlTdf22P3HsLRvqc+O+NaZ34hoRMf7S58I/5Dy/dvY7ygK+UnRfayWvU8IwcuAvSKV6VT8BFKeEtQ6NMfVuz4ERqw9oA27S4BDL4yiJo7KlaJjYgiAWa2ZaM0iSuxhMHbL1q0HVv2N1R3ibKnRC+Y73/mOKOinn/0ETjzwoA4MRaPznpGerNdQr9dQoc6AuoMKQ8NCeOSJZ/HYQw8jwYDFD97DhT/8A+x+/zVkOhXMHlxAe3EB603WbnmEWwmESx1EJWguIpkNIZQOYbfVQmpiL44+/ymMPvYxVLIZtMJJbGxuYXt9A1McPRwbNY0MOtrIq6U6cuk8pkbG9Rzx8Pub+uDkjfxLXD4M/Xh4otteYEZVthdYK1BglLOG/bYKmQATUSOWlK+CsveUl9NFt15Cu7iKXnUDqKwhVN9CVKwJbeC5dnjYkzWiOZkzAWOQpwvUI0ASKPUCWYHtQXo1F02PP8s7SlNgKh0QSZKOKkchHmW9k/bygiFbmyG2lGL8YvqH2L6o1yTBobUpFSaibTlk7497qEElHY1RGoo551ED4y7huud8Yfh7BUx6YmaoOfHur3RwDoU4kdJFrxlDJ5pFb2QGlcwILlQC3Cg1UOvQFgFIkVWh42mojm6ogS77hcyz6VF7Yb9LLRrXklJosgMmbBvrFQuguNRktt9cOjF1eBLEOuaMr5PeKPT6YJUuZjjMFjQdsHngUW/clW4v6NHXrqFCoNWsauKGwI8Mih34zryM38cAgYAgjiws96AY0GlqwqgJGu/F0Q2bwy9dZqMynKsi3G6KYVaUQYi5VinlLREU8+t4qLKt6At320R8AK0vku625fDryA9l+LNWuT68V64D4IWyFJLK/0lTjNZdoKif+2EilEMhOaMlU8QtVNplVHcYOdJCPJwSgEzkevI/YeuNwERTWrwvoRiqTWplbL+S11IiqqI9mUtp8odgiAnB1PXw2pHZ1zPI6Tb1DukU3JVQNh1Pmtt5mJNWHcUv+Pur60N2jdeH71OSBQbm0hyRwL41PJUz2Ja0MTsGpJ/6e2/onp+LV87OgNr2D4X/acMVrFTZNNJyfhUm6vEgyEZnzdXVvtuDEx7i585dkOqXQjFmsRw+dFx9LxqSnTlzColkFI899ggmJ6e1AdPD4btvvaFZ8Oeee0YHDPuQpP9bvRauXryKUx+cwixHb9nfT9CcKCpAcvnyJVVNVB9n0xlsbWxhhW50oQjGRiZx7NAxHKL9eop27g3r/cZj+vk8bPk5jnZRBMsH6IEHTmBpaUkUGUHL1vYGjhw6jKNHj+p9SszXrOH8pfO4cfOmlO4HDx3C3NKigInEsG7cmsBL0yV+wbdJh5nxm/6Nme1sncAC5HiTta9R9R6OKhE0HqYuI4RGuY61lXWs3lrF9kbRWl6TY9hzcBHtbqDXs7q+IsaIdvPTU7MopAuolhs4d/o81lc2Fcp34sQJzM5OG3PEthuLQupgnIU7fz/RNjcWLmBpi8IUDaeQTBKYjEnMys1HVU/PdALDa2l4TdrDO0iTNrBr66r/odahtXG8lmRjY11sFidv+hsAAbIS+Dp9YyTbBF3AnhNp8QHza1lx8QrRY4uuJTv/l1971RiTp5/F0fuOqxKwKpGj5j31vblJavKm3UIlCJAfn8b+4w9oJDBKT47XX8Kdf/3PkV67Kdp+38efRO6XfwWYmqcqCmhEgJo7kOtFpfDWTr+Jl772p2qrHXvx07jvN38L5cI46kEId26vyUlzac88Rgs5pBJxtRdq9QaqlYZSPAmeRbh/RPDYzwqocK34qC6BEZ35Oj3dGnCjhWr1mq9If39y96lHB1AeCmrLcGKEglbHDDSrCCrbYk26pXWE61uItHYR6zVkA2+p0caYmAu0xmz0KxRToVFicw714Ii6OAvzcno5ZUcNWk2WAWXsKw9SAhT5IPHtMY1b5S5BF1sJAUAwFmLR4doZThDP3yGAzMPcxWjIo8QHkTL/RmJpfjvZG3fg9w9EN7LLytS1JLQ2lflDsGL5V5wc49UKdVNAagSJ2X3AxALWO1FcWt/BjbVdNKsthDjF2GsjEm6iGwrQ5Zi7JhfNadpIJpcEzvFhsbds51iLiuDEu9hq/+cfTaMZAKUY1n8NBab8Pr5W6josxDPhWr9JV433FErJNjmLMnlhUGvCUEI33afpzHBUbRelrJNIceBS95tAq9u0AYVQFJ1wwnxm+Hp6bcR7TcTp9EorfA05RdAMxdHqxcmV2GQo157L9roLmIi4s+LaWthDrNGQASkDWlk86YxUGrb7uqEMO2N66KTLIACbFqNhtv2+CEZzE8q2iaYiiI3TU6SEVoPTUik0qm1pPXp0ek0lkAgnkY6n0Goa48KFz+kuXksCk7g8/Dtqw2TyGZ2NXJsxakHds6WwUjdiT3M7ak74usmY2D3mM2M6qi73yyErEvmR8+fw2aedP8hENWX8qSC/c++/TAWqU8Y6nYHbkeww8GmWg36vIR4376Ao8BZ6Ycs8kQlWzzwIfK+XKav+oqpqdpMpYkPoVaCevfMK8EFuQ9MVq6treO/d07opTzzxhDQGPPypOWEV/IMfvI1LVy5i/4F9OHniASHC9949hfc/OIOHHnwYx+47Zum8ah9wJULz2W+8+YbG7e47cVxKaPZ933nnHQGHA4cP4OC+vWI62DKhkJZZMhvr6zh86CiefPxJvR46GKZppsVNQ1kL1jrhe2c76N13T2F59Y6N0MoFMYz7778PJ47fpzRY+WNYAxixRAwfnDuH733/bezZu4RjJ+4XkyVTNqfMtt4iRVG2CJjqKyv7iAlxPQ0ttoRaGzfh43uaRLNEvslITKDkzHunlQE0t7BfWT2M087ns+iF2mplnT5zClevXMPk5CQOHThMNyjcvH4LoW4Yx44cx4n7H8DoyIhcNzXmqzwWOh/yelv/X8jf5SDxK3gDYvGU9CKpVA4JKsyd9bctPS97vPdo/HAgXx9gqMriYeTN/qxd2KKQd3cLm5sb/UkOXnN/PQx4U4k++J1yiHQ9YXrC6PWrgnJVsrP953WvB02cu3wer7z2ig6x55//BB564EHroXd7Cjmz9GD/e3posg1H8JXNYnr/YemLkq0Ajde/iY1/8U+Q2thAMTOH/Z//e5j94m+jkcw4gWYUgaoSVq5A7PZ1rH/53+P9r38ZoUgDox9/AtP/1e+gu3gMySCN4soO7ty6ikQyhPGFcUxPT0q0TcaZm6v1fJ2mwVWpPyswMvx71Gf3mS7a6fwauHcdDN//ezN5hiatCIBN5mx/txsSHzfLGwImncoaovVNJDo1hDsNq+45DRKNI0pgz01SFsoUcXsBv3PyZIVMkMopHgoAWZaxPx4mwB0W/Gsw3DZ9Xx26g9u7rfq1bvZyjuV04Ea+bXddE3u/vqVI1sQeFZcwzb68GBP79ID5c5oucvWup6+kYVf4eXsBTedxfUcyCGdGER6ZQ3h0Gr3sGFrRDLbInNy6jZU7ywgaFUSlB6H7tGnzKOCUZsQBK1+MiAFxIk5/YCsM2V0btd1o3a4R7cEkpx9pdlDH3rtj8RW6QSAUIQtiUSJknNpkzdxUn2+fDITsNCTkjmCJ6/KqdV5KPIfCdP/l3aQWTWuHhYeNFMt8j20GjfVzP+6pncOfZcycm9pS0rgBQ//H7sXAfXwQs+IjA4whJigZ2GTcza4M66z8GuC5E42z2OQ1cLECPSAZyyCVSSKWppCYb0SR2pZ+3h/LpiO4MVC+9abE5qgLStX0pVvL/D0MzKRJqMbZaTJKXZO9fhINXtysvcTdV4JU6cGcj41YTs84SmMyBNC49nt0W6fw1saOQxfOvmpp2s62d2Atb1yo7/CYmZBb9C6vQYel9CIMlTAjM7km9uym20MybBhk+Te2EGxMzB8s1puljiDdN07jiyTNxIPke299Xw6QTz31lDZy9rS40Bn9TKvqt97+HtbXV8VCkEk5ffq02iVPP/sM9u3bJzStMVaXUcN2EFs9a5vrWNq7VwZFN+/cVm7N2NiIWA6aZNF0hw80beZZGd+6cVsH+IkTD6iFoS4AqcueC88jOnfgjC2j7e1daU+u3WBQH7B33x4cPnxIgl2JKmXuZei00ajjzLlzOHXmFPbtP4BjJ47rxtqWZ9fKaM2QNAtsY5HN4ed9FoUefloec2RrYkLAy39ogfM+ksIMRbC9uYULFy4incnh+MlHkOL7YdJpLKINmveDIuEzZ86oNcW9Op3MYd+evTh5/wPYv2e/+cq02C/ndXBKRp6cdNLldJF6hpYsSg0AN3Rq+JOprI2gpfP6GepPf+THj5/20KSTfFM4zmjiVq4tLnS21lbXGChIgStRuRvFdowg16LGuclsiHrk+7bJD1ZZdLzVyGLDPGdkIMdYAo5PO3fbS9ev4t1T35c/DYMKDxw4IN1AUK2LMkfQRkgCx54oeNkxR4FkfgQTe/eLtYhXy2i+8Q1U/uX/jMT6Nm6lFjH7uS/gwBd/G8XCKLo99vQ7aPRYAcWQbIaQvn4ZlS/9O1z++v+HZrCLsWefx9g//D20F+5DqpZB6fY6bly9gEiii7G945iZn0EhXkCoQ/hofh3ct7ze8+4n9Yfcjp/Zp38UKLn7Rfg9pN/+VSYLJzWM5ZBKq9NAvbSN+vYKgt1lxGobSHbLSHMvEoA2IM91z8NOzCOj2Z0TaCxhzxFZMf7MkALijMXohmhGRrraM3f82/5dQMKFaOoT7uAiKyfmkK/NDwb0hdrGCOp9eR8Vv+E7cGyOOC6EmEwJ6W/X8pKvknOQ9V/jR4XlUcLnw1Xk/Lo29QL8fdEkurEMQulRhLJj6KVHEU6OoEc9F30+2h21t1fXlrG5tqZ0X7ESMR5UfGaaAgbcg/worAcgAiND+i3T6No9Nr2MMeSaMCTDov3A5wLpSvank/iv3C/EqrKwiFApyx2HOh4DFL6Q47OtIkSsoPsjUEmmw2etdbVnevPNYVDhV5pMNJ0mZPjfxYAI1Dvxsbsv/VZ21+a4+hoTnYuCsH3Vdz+heMgewbfi+q1jx654p2rfXmarvg9WnWO2BLPJlLErUS+etb1NV1ZsnLXUyVgQknHv5B+BC/2J2YSVwF9E0gW9FrLFzo3d9kKvy7tbn+fbrN6p2DPcHpz2QwoF5pjs3ECn1VAA7le/+lWELl54vccv1g0cQnr9h92DEY8uvcmQNnbS7jw2KYDy7RyjuL04zVef/DGcsNAtdBkTukE+H8I9qAQhxq7Y3DNtqXkB33rzbYV0ffzjHxcwIKXHw4N9LOYFXLx8CW+99V25pcpZNRTC4uIinnz6KVHlfH+8kPIyoYVxsyGtBxmKUqWsEWHeyNGJMZw4cR+WlhbVCgnqNbsR3Q4uXbqEW7duK5Bu774DavMojyYaRVbKcY7ekjLlhmT0OB0Mi5WitDH0SZmbm0Mqm5ZoMpexxUNBVZuizFoZFy9dwaWrl3DwyFEcPHJQ00dsNfBnqYpnT7VhqPLypUsSU/Lwl3OlM4KSojuVxIGDB7Fn3z67gxR3aWH25A7ba3WlKTl//iLGJqfwyONPICInUjvU+bAIiXe60mQs37qNq5evkevAgycexAMPPChjrkrZgpcyCYILbiwUOpm+QxoRZ/PPWy1lPcfGIgmJWAv5cWU+aALhhwovfzwwMQ8p6mmsZ2/eJC3s7GzgzvItbG9v2GRXX+dklSzXuLStLsNcvVDXZtKmxwqNm5HuZ1gCM/1JpDWbn0qmnUjRpoPYo6WjL71Itne3LFKA4DmRQDYel86E6nU/ZRZLpjA+v4CJkRHEqhWUvvOX2P6D/xVYXcV6fg8Wfv5XsfQbv4VgJItKa0P6+49SEQAAIABJREFUn1YPyrfJsWVx8zJKX/pDXPjG1yQOnnruRUz/w3+E+vRBAZP1G3dw7fI59GIt5BdGsLR/AWPpCUR7rJZiNhDjxO7O+PRnBjvu/UVD07f9A/cnezFuPFs0M4slHjTKzzVg323L1ry2s4JWcRWorCIalJDuNhCnZ6esC6iZc8xIjMm4pOupYyBosWRvFjYKYiMro0OYa76DXpSgc4h16/mcLx6KZv6r49UDYrfezU3Ep1Q7se+QKFJO8ZKYuNalZw38SLFcp0P9MVS2P1glkD3hlVDlq5aEUetyknWtVe6rHHFvIYYmrdYJSlJZgZNuLI1OPINONI1IKqNCgknBfK6DRg3F7Q2sra1ie3NdpndkPTQ54kJH/flhUzpmFqjr12fEB8WWim8H6gSk+loiwStbD+55lWDSWQ70D2QnnpTWwlXwHpxY+8SE1jxsuQeJNRcwcR4hZDQEPLzX1qBgHl6DvoVsDJ9Jdf371BbrhMcGJgaMiO6xEyMPzljXBvHDINJQ2f3Xa5Zf12ACUFrBoc/rNTjSzLOePNfE8nCaKcpzka1aej3Rpt+mIz2o4JoWqxRY4a0hDIITWmI4MGJ/mzbQwh6HnHyH2nXyH9Xv9c6+FI6bseng+vj3654LD9D5hnst9Ohe3qrjjTfewJ/8yZ8YMNGsvmgXb3o2JNBxd4YPlA+vsoVtanDlm6gPO5SVo4fPLyhPczlKXG/WG4lZLoFsyENRXUh+sE3DA95Qt9nRkzGh/uOhhx7CkSNHdECYOZgbKe4EOmgpROTPJCghszI6PibwwgfH3xS1PhJxHbhst6yur2tahxXv2NgoJmcmpUjmPLcs6yMRVCtl/eyNjU0cPHgQE5PTAhWccOENZWuE/63gL00aEdGbSp8LVuPHTnXN9hOvJQET0xZpGU+hFl/Pe6dPK7Dp8PFjOPHASROTulLWU2U0Art+9RquXLniMm1mbLKoRTvlHmr1qoSPHJE+fuJ+8wdxan9Ro1Sqd0MSE1+4cAn50TGceOhhgRmiZt4fTigpOVSoOCyLfLazWs2u8g+mp2cxkisoQC/GCkQ6AVZ/1iv3k1VkIsy7xTxBwhFqSzLIMecmW0AiwZwbVkA/THz544EJ1wz1LKzY+Pq5zXB0++atqyiVdgTchjcQr1+RWJi+OJqvj6gtw33dV3uaoGA7JpXB6Oi4WK5cmvkUSfgxaFbOffFmNCzL+BarR9CLpmWUNe97qyNKm3wRP0c6mH1lGjmkeY0rJex85z/g9r/6p+huriO09AAO/cKvIfW5vwPOBhfra7hy/QK6nQiOHTqMDA+JGxdw50v/N65951voNjqYf+7TWPyvfx/Fib1IVdNYvnYLl6+cQzcaIDuTxr4DezGZnZJBIAG13zzDbOn8DdMlf33AxBhBMmgSr3LEVB2PtvQRnXoR7fIG2qVldMubCDd2EG9VkOjWEZfBc0zi0ha1A2Q/kxl0QxFR/AZOzOKcdty8ZtI1RTrocv8bAiaksllK26ZNcOtCTD0wkdjXHV4qPLhqTXytvboPTtw4sDe9dMyiwI4sFaIGnvxGzxYhn2+6SncZs+daPU5j4ocayGzIUTeUQDueQzs3iU4yi3AsjRYnyuhMHIrJZIwTKhG+9xCQjEeRTsWkzSFjwsnCdbYe600JUcnW+ImbPphwxax4OjecQCCso51njjJs7H17o027NqZVsJ/jgd0AKvjqW01bsWN8dr1O0caHB4ejb1nygDb7ez9Zpf2D7XLn6GfXdSCCH947/L3x199PW9rXmO+UvsZt2gRiAoTu/vSF3EOF2DAA8T/fMw19gsCtI04J6ucNsSseoFl8CtvU9tpZOHHPMr8nGy/2btwEJvJU4SIIUbAaNqExje28a7qAzF8NmOg1MfOMC55tPrdOB9ffr3eHplwbVMwZJ6hCtKOvCZh86UtfQuj8uVfcNeTExFBvbAi1G2JyiFufZz1iv8BuBcGJQ1QOjxvKHe4J+6wEa+X4iQu+cBqnra0Sga+J1t67d68cPY1Ot3FashUc/+XY78mTJ3WA+AtoIirLtGk0m1bNplJmTuQ2XInQSGGRsnOhV3zS+DUNx6DQsIn9PmUQ8JAR7W9U4M72Fs6dO4d6vSGxZzZXMGqRr4+iU/dwUP9ClErVd6lKG3LbQAhMlKDrrjE9imz0jZeDWRhG/b5/7izeO31K1+Do8eNm8uRs9D3ipcX15YuXNJ109PgxLC4tqFVFRoZPJ71HPjh3Qe/t2LFjEvFan5PtBJor9QSo2AoiuMmNFHDo/vuRSBla5iapNlo4hAzn+R2y5vhjvWq+ImS0JscnMD01p3HjoNo0WpCHsNKaLYNCUxUEJi4Mja05ZtsUxsbVxomGjC0h+Ll7XPVeDcG9J+egOpU5lESzHMtraex5eYXj3mtoM89iyH/Eb2umdXIDEpoCs2TqqFPv8zoQ/I6PTrhU54L8FEhz6p76jcXsWk34x3l89ovDXfRIb3PtdFpmjjW0sVp9HNEByI9YN0Civo3im9/C+T/659i+fh2p/Q/j5C//BsY+8TlU0wl0YgEq1Sq6QRgTI5NSr4dWr2H1P/6/uPyNr6KzuoWlZ17Agd/7H1AaW0S0GseNKzdw+do59OJtjMwXcGDvEqZy02JMBEz0++92XB1s+3+7/p8HLj8UP/WFz64SJ1uiFjXzXAhMaDDWRqRdQ1DeRlBaVZZOr7qOaH0byWBXMfaxeBph5g2FY6h3CTSjiMRTMtvqasOmRosxAWQjuKn7VjbFskPtblL4w6NiTvTowYiAi/vQM0N2kgDF9eb94XgvSOlr8XiQihNhTouxHvxgW4rrKcK8L9qmk96n9YIEmNynrZ1BH5gOjS2TWSA/jc7oAprxrKZR2iHaq4c0CqvpIjKxvH7o0ccNiWhYOTVRAj+2udttbBarWN3YUa4NR/D93mxtapcF42zqNe3iGjmeZdU6ND/2PmDTcHUfvA00NQIkQ2PJvC+6Tn3fG2fa5lzAh5/5cIhj8TR2s73OJkcY8eCjMQYrzAOrPlhw7KLONgI96WK8P9cP08X5Pf/D2hP/uqRBdmNkHmzdfd8HegwPYowFGnyYj5+dgf5vvi+ehZl0Vi19FlQJN3btW10GYuwc814p/D5OetoZbuuY4mZjTAY6Ks+Q+ClK0nLSGClv6u7hBV5zD7L0t1vnBj8pcjZMwGnZP/qjP7J0YevrcWLiw0yJf5AGwMQuyF3AxI0b9+k70Y7WE7Q/9j2sxFm5eA2AByVsS5w/d1kVPD94KHMKhIJLTm0QrFD78Y1vfENMyNNPPz0QlfGixcxenUxLjCZLziCNDIzM1jjONTTlIQV3wMh6q6RZbXN+mwAozeyJBFXckOcFzbc4rlsq7qr1Q0qO/iRj45PGhtCdMahjdXlZYtHJySncd98JFPKjKFdrBkjc725La2Hq6EikJ7EtLYgz3Aw7nBGP48q163j7nbcxNjaBA4f2I55MS8xk6J593A5u3LiGK5euqoV19Ph9Eqwy/p1tFAIy/s7r16+r3cOpJF4zjRhT3UGgQ6DQ7ul6XyYwGRvBsZPHpTHR9E4sYq9bX0+zIwv44mLmmCkZG74nvsaR/DjSiRTivajZrWuixuhpwVYn2pXImzoTApNMDiNjU8gSyTNziGDAycwG4OTDQtfBY+gfSvu7Q62OM+Pb3tlUbDp74QQlAwDs7e1dJoqnwi1JSloeFg+peELaF1YaZNzGCuNIpdIOWAyrzV1vl0wiv9EiftBq19XKEusd1IFqGV16JzB1VOGFRiv34laZ867EyDLVt9E8/wNc+Nof4dr580jOHscjv/QFTHzq80A6qwRa2lCjlQQ6HG9sAZu3cPlr/xYf/OXXkGn2sOepF3D4v/3vURqdR7gax9XLV3D++geIpEOYmBvB/r37MJWekgD2rsrcidL+dkGRu1/NjwImorX7gukBMNHaIKVskTuaXusFVfTqFdnVB8V19EprSLR2kOuUgWZZWsBQLIleNC7mgMZzHbZoCZ8V7GmTuxElEHd1YJvGwcbztZm7yv+ud/Chc2sAVrXbR/1472BDH/aW0nuUkNbWq7EBNn5PXqTlDhKBK/m3MM6gjjD9QKg5oa0928x8T5w8aYfQS2QRKUwiPD6PVmEO9ShDQXlMsCgzgbSfvKAXCK9xlFCv10YiSr0bWydRdEJRZegEra7G8dlO559KnYGhpl2QsZtSnJ0smQeeExZzXFnvzwETv19aQWztH5uGYmvZrqpPYNbnXNQFzy/uP96qgueNDVK5NgLLRzfRx4KXXkjcL3VGDE80DbElw/fQgwEBSWpFHGNm4OTuyVT/ffb7fgQ4cQe0tyXwwKTPpt2ja/HAxAMX/5r8gISZUjIEsWHGmlEz50tnc/qbhaYfzvDCYP4uDlVYXpGF13rNnwcmtKPQ73TMn/+83Strhfk4GN0Tt3j9kMHgGnhdj3tWRHjQyiIQGcBC+ctf/jJCZ89+u0da2SrGuwlV/VKqvt3IlrdT14vyXg9ORDUcW25Vt2sPOQt2Gb9FfS+U/SjLQCBLcvbseVQrTezZs1cXlS0D/i5qSfiHAIOMCRkLtnHoS8KLTFOcYeMaHoj83bwpvIEEAPx5/D3K03GhSmqPdLuyibdq3mwI1ZqJUydilBhXvw9w29raFDCp1ep6TXPzi3KQ3d3axurKHaytrKhSIALfu38/jhw+homJKUOwHVsgZGZazTrCMVZzlpqajMakz4h3TWty+co1fPfN18UITc5OCgBNTDNJMiMDOQKTK1cuobRTwv5D+zE5NSMhJVsHfB/8/XzvxeKOrhfZFQqCZ6en5RrLlk6tUpV7Kw/xtfV1zCzO4r6HTyJNR0nXJ+Z1kSKFfehmYJMLvbCuJXU/vMHZTAbZVAHZVBapcNIAj2hQ8xURY+DYHomd6KrrzKMI3EZGxpBN5qzFY0bZQ6yJAVv/gH4YlPAzRmkKfNCxsFbGzTu3sLJ6y+mP6FBoIHTwMQAmYkxaHFHkAWTULttrc7MLGB8d17X0D6TbDl2/mkJfvlQTeweuH8w8xRj1Vs0yUNtGcP0clt98Dcunvo9QrYSZQh4FxrIzkyIZQ7XTRolgWtkTaXSL69i5cArFrU1ECvPY99izyD72FFAY4UkIZQZUU5qM0gKpraN46iWcfuu7COoJzD/9Io7+7u+jnJ1AuBaVWPvMtTMIp3qYmp3AoX37MZOdQQxu3NC3OFx43d9mYPKjXtswMBmMjLvMG9fKsePKWBPQXbJaRG1rFdWNG2jt3EaqVcJEmuaDdPvkeD7AzA+CEWIBsVvUSjBjx40s+xa49BFkQx3a6w8MDI1gezKl3xZgm6f/ptw0JFtB7qDyq9uch4daPMPf5bQMmiTRAcGx1TYiZEjaDbVzaApGhpSRH7JQiaaYyIJOJ4ZwdgSJmSXEJubQTI+jSZM58SJ8rxEBdXZo+fvpByMOJdRDIhZGnHujc2emVXuIOWJkX9BVYOHy8m1wPJ8J3dxLOXUkKYBrZ1v2lGOVOC7KSaEhS32BD507xqD02aehFpj+ndMxjv0UBHA+WPb1fLZdgTM0msu9iP/OojeTzon9lWvu0LUXwBy6f8ZgGSrS/dBe5kbE2boeEvMOr1Xbw2wSsS+IHSIAuCfy9wz7n/TXiPtBg3bI3czJXSDFiVlZpHlTSg5fiNWPRsX2Umvig1sHpIGd70yc94wJz9DhYQQBFxoXahLU2z0M9CSSgLO44XMwNMTg36+/ltLIOJ8e39LqjxXLSyckAuLP/uzPCEy+2VOCplOy+4vqkZtXVYu6GkpOVFUgoZnLlHGeFQMBjA9kM3qde7iQs0OAXC9kGOj3US5XsTC/F4cOHRGwuHr1qvQkvjJXpkGpJP+Shx9+WPa4unhObDNMaxEc8N8IMjQqy3HvIbaE0zVSGTu/EYILvQ8uwoi1Lvg6eZHJQFC3QGDBh4waE44us0pgSBE3sM21dTk2zs/PYXJiDNs7RYGt6ekZHL/vhAAFD3NOfJDZUcR20ND1UKZPq6sgpHQki1QsJRaFXifs3dJzg7+D2hcuGpqxRRNxuZaO5PJ47InHxXIwhDCciPQXt/URe/o5H5x5H3MzMxjJFwScKsWStCzktzWBEI9h76G9OHLyGCLxiHwAzOEvKf2LFk7LLJDFLrW7ui+09qfAiqZrY/lRZGNZW3RuXNdPSJiozMRgYsjUI+1pEmdsdAKj+TFVLhr/0wPsPXTuZkwGIMVKT/18VY2kKrrKO1pZX1YLhxM4ROF+YxnOp+iPcLqAxlbQk7trMlXAzMys/Gbo28LXY5WZz3Aagjb9TYiOlaYVoXsl6cgEPR6q2+isX8fGO2/gyn/8c1QvnsEk08SJJwLaf3fRS4XRi8XQikQt3bTTU6ZOHGzHMSIhhk4yj974BCr8Hb02kuEEcs0C0iFaVDMttYdUuoG1rR3c3AJmn/o0Tv7u76OeGkWr0sXZ82fx7tX3EM/FMD83jUN7D2C+MI94z+hrtWB5CKvy/Vk7v/71wSCjhl1YnaeCXKtNQXzUjLgCKqoqvI3a7jZWblzC6rULuP7+OyivXcczjz6AA3vnEW43gE4DiTjFgLw1bdHTPvCPkzlsEfHwli8Pl4qWrq11by42/A77L2toHNgtZPScIaLeB7UIbtJB+5r3k3IHK58djV06nxLPSFsbiI6nnDKipolmbS3XXqV4PyLdTDuSQaMTw26ljVYii5GFAygs7Ed0ZALdSELvyZ4b855oMtSNGkA2jchAqJPPeXP7fZZobAZ1bQfQCd64z+0Ut8VesgBqNqumR5S9BEGIeVpx8kNxJS6hXa2cIYAif5QhUOE1J/Y5S1NXflLbDlj+TNsfDNr1QaITD8vlVwJ3a+Owrcw9mnsmdxY7nggmjAkw5n8QJuoLYbbG+XNY1Pc/HLDsMzR3ARvtJn1w4gGO/17tY0NTqh8FRvzX+gPfn8eSKDgxtgTNbUugJjDx1ghsWrDzINdsZ9DWP+M10h3v61D85OEwOFNsiV3S/v3w2ha9Xy4DZUl5VmoQeGrX242tu/VEYGI/z4YWyMjz3CUw+eM//mOEzp37BjGsUS9DlK4Oa+eVYZfUaUzcuJNRcqZ659cS3Hg6zl6Ip69sGobmKfw8/79Eh0EgBoJVHccr77/vQeeQaL+HuhMyJzxcCTAO/v/UvXmU5edZHvjcfa9b+9773q1Wt6RutTbLWJItbAjYYGxk4xAgxhCckJl4jiGTzJyE+SNnAoTdmDEMBhuMscGybFmSbe27WkvvS/VWXV3dta+37r7MeZ73++69LclkJicTm6uj01tV3d/9Ld/3vO/7LFs3a8TDFnv7CWV3hM+vdxWUKsS37pRcaLdm82K2tca0OLtkZesasU0bklRQ3Z0G0adlJVAjT5XFpfHL6kTQ8ZQXeN3IKDZsXIdstkNEWR43PxfJp+R30ICMVRePyY7B7He9QoTINMaAvQad9aydxuMiQCCAoH0+gQ7HMiTo0huEVf3mzVsxNDSEcDQkwy5KSbmAekY1xyr8nlMnTuj7CSyYZdDR1YnubKd1K9JJEV6DsSACdJ4kAYqfP8CKiF0M10p151AdFJcEyxvLZpFhxOlJEk5d55rquQviyNQpyTWylfnbQIZ0iXhKJnXZdKcUPn7+axWwdTD0fp44KL6KcYV4M9O62IBJFfOLs7h05ZJIr8aO99fcNiwDxJQCm3TZJ10W18oCSRs3bMPIyDpkO7LyQjEnUrMj58vki03ifNPHhw1ugRPKJgM1xOolRMs51Gev4Oorz+DMw19H+cJZ9DTqiNWqMrhjxywYDaAWDqJSC6NUCaJeiigMMdObRDwVx9L8iuy2GdJWYNpmoIZkI4JkPoYY2/PIoxEpINYbRqCzBxP5DmRveRf2fuJfohDLYGU2h8NHX8Ox8ePoGsxiw+go9m7dif7EIMKNiPEhuImRqyBn8//RWTlvD0z+q1ySt/k23SPKOqohRscpPl8ccUhEEEAwGkWhwme4Ltnj8uICjhx+Gc8+8RhOvH4YM1cuIRqo48Denfjx+9+J/Ts2IFJelJV9Msx7qSIiLZ9jgtAg1Wv0MwlFzDhKC7MduTIB31Rp888mpbeXAZCW4sK+3gFujSZbHlB+rfNKFFXJbtavDpAwWQH1Sl6Ai6oYddNkeU9zQd60EVRlBpZALZrBxauLePiJF3F07BK6Rzbinfe/D+96z3vR2dunIoidaHH4JKHlxs/Rr3ewtc+g2ydoG7P6ls48UcRXp44j541ZYAuLdJWeVPekTII5uW7ORM8Kl7pAjxklcn8wwjw/u/dn8t0K33kyg0N7pmWvwedVYNFRDZqeGQ6whExEQUCiUYbGyhF5YmVpS0/Sn66Nz/ppY8E40NteAF/fDTBJrY1GWlwKmxzYcVlx3FIDiuND7h6l6jqDxsfzBZgv4P394scu/s+eO9m8pzwZ2il5uL+yyOWexcJYHlMM/oslbHwVMzIsCfksMLmG2yjHuDfmH9OuhvLkVdcx5Hbh1DuGFUyVxQfAfwYDSbZ/8mtbYhVHvKUayLl5+24Ni/E///M/R+DU6Ucb1mJnK8Y2guva555k5B8oztRZQTRXECIkVhXOKVOboycwOfM0dh+cDJWyJR4gpb+HD7+mMc2BAwfQ29OvE8ET6jcNoj52SngTZLMZtaH48kRWD3L0Z7dxcCPxgMOeINtQrkOgbTJJ/ht/ftVxYbSIUHLmHGppA28jLHMNXFpeEWmUTpu8wD1d3cq5MYdVW1DYCSKA4Wvjxs0YYP5NxDoOBjkd65vkLB45H5I6pXZROdOyk8GQLbrBruSYWmmfiV0KHo91TzpFVpVbITNlNMrxBktcTkJyOJ2bnkO1XNG5aw+GUgCU3CMhczHmqHBhIAmX5j3M1JEJp0s8ZWXT5MqQN+JuALnJEvS0ARN/rr0vADc+jU3IyWH4GlUDBDXhiDozyUQafZ0DMlzjg6F2ssiDLUmf5NBe0icVg66cFqJcfgWT0xOYmrqK5VVLHG297PdGCmMKLbtPVFxZxlB3thejo+sxPLROZFeP+PluIdoou3Yt7y/Z5bvwKW4sMhMMssFNW23e42UEa2XEGyVEqiXUr17Cuacex+XDr6CxuIhw2drqMu1i91DjzhgCoThQDSGUTGL37fuR3bIJ8ydO4bVXXkBhjfELQJTt1GoAsdUgouyvh3IoB9ZQS1ZQy3ainNqAkdvuw44PfATVdBdWFnL47rPfxTPHnse6TaM4uG8fdm7cjr7EgHxMGKFg42HLZglqhvwP8XraTun/j7/9bwUm1l0gpZjj1wrCTIVmWnBbx4SnbXZ+EY8/9h189W/+CpOXLyLqwt/4jHel43jnzbvw3nfcjF1DGcSqKyiTHBsoy5K7ToJ9PYgQO3wRen7EbUNWgeZcO925uQ6csDPFN3fA1m86/ldzu3Zda8/LaxtZ+A6Gf668b4b61fzM7GBU11AvWuueIILrUCgcE08kX2XXKAlEO3Dm8gy++9zrePnkBcyvllBthJHuyspW4YMf+pCKKZmQ1euIJZghQ7UmVISxI8KOqWXjWGlK0q6KBCdbVsfInAtsRapVtF+UywXMzE7JayqXzzWluWU+J9pPWrlefm0SQKmYY6o2PRadbj/yzqh2z/L8OxCg89hm1OZM24yjZyCBgIQ/UzloXUzO7dbaq33ibdjVVhyZ/5EPA209Al5lYp0Cvy/y/ZgxJuda532k7r1YNmbDoAR55u+gjHKt1Exd9nuSFXf2c1v8Fqf6eRupsgdLXFt5P6+trWJpaaXp4cS/5yRBuTt0gQ6HEKO1BPNvombP4WXFKkq9RJ0H5MQm3pfM/zv3EAM0Hpg56bX7fPRz4j4gGTnvGw4EzeHRRkhROvja9/L9ud9/+ctfpirnUT0zfMDMKq4FKtpPtG6ctpPRDkx4sBb/4DsB1mrXOMQ58WnD1/jFkCllus89+4JO1KFDh7Bu3QZdAKI8njj/XnQU9BdKAIKBDW7+6Dd7oWtHtvGOdO1rZ/Ohd7yX69ZVd+FVJTgfCwpklJnhPDGK6pqYZTIJrC35q10UftZKmV9T0aZXLJZw4vgp2eWTxLtj105VyVb9OP25X4gIOrgJC5gwjC+BSJTMfyJ8EnTNeE6QRgDKGyKYispn49SDDDFTqpM+h5FJOQduVR98f/ow+BRP29qNtOdNnghMaCncDPtTLgVb2ob61UXgg+quLX9GNECZWdhsqdsWWN9qrOic2Q1Lvw1VCqqI+DktQbQn0ycJMsP8/DjHOiZ+puk9N7hQEgTaBl+u5DE9ew2Xr17C0sqS+EXeQbG58HOGS8vnGiszy1jisZGtvmnDZqwb3YREwkCJ5Iuu9ei7hv7PfmPRjFkjHmthcq1UdS6zLJ5OztKZn1FGuFBCkDlFlGuXGHXPijYIzC2IIKhuXI0GXyUMrB9CfGSIMz7UFxcwPTmBmcmLWJydETk6VA4hsNqQ0iIUKaPUyKFUm0cBNWT612HfO+9HZvt+FAJxLC+u4PHnHsfRyycwsn4I+3ffgBs270E20oNAnXNEHijlALbghpXU/P0HJv9fMY9pBK0jpuvlKrQIuSGycZd+BvlaDVOzC/jGw4/ia1/9O0xevCDzNPk3JJKoh2OIBBroi9VwcOsQ3nfnjbhp2yDSzIQpLqFRK8rdNBCJWRRBLYQqq+9EUgF7tVK+6SvR/gz4KthYtexQufu4fQLgQL8RuFvdvfbOL58FrQMc9YibwbVaXu1oKHRtUTyQsBw6AyhxdhWKoYIoCvUoyqEUjpwdx0uvncHRscuYz9clBy5U6lhbXUF3Nol3v/tevP/978eevTfKWItrj8y6mGQMy0ehCR0Pnet9qWJFqAqp9oA+fR67kuYpY1wwVs8kpc8tzmFuYVYjYRZ0Gp2HjUDqAZzWGhVu7WpPJ/8lPbfNIM53V/2906KVtKp+AQWZUxoAp63QEO1HAAAgAElEQVQCSfgDfYNS3dGu4nu9DJi0+CW6Rk0A4wAlfQJcZ9XvdepAswjh5k1Vi9RN5uhLgEXCLf3xy/UiynQndk7Zze4IgZgbjbQ3DN7cTZF7bltOkkJjAeTzOQGTpaUFbfg8Lu/iah2KkIpr2R8w2yYc0a8KCHQ0Ca8Ca3Gk7Cz5kZrMCAW8WtwTfl4CZtIk6LklDzE+ibTSb0B/L/8URjA4bxk+Q/yspClQ5BI4feoRbXU1WlS32cL7B8QDEA9MfGtRenVxM8i4NlKjITsjtvoALo/2/Ae1qtUC544cOaaxCOWs7JrQd8N3Q9g5MRTljYpsQ/InV7xcp3DQDVF36a+SCL711dxk3A3VvNBuk/IGOBKCKoqDlT2zZqqa2bGdqblYc95pqFQkUVch8GeG6Ki6tIhTJ8+os7J9+05s3rzZWcVb+8s/OAIFXD2VMWCOe9SRE8WqQnDOhIqVLpcsd8A5u9rNaKibHROSy5qzQzd/5kf1CiXdzOLRmEmUDyTSqMJJ3njT8AEiOGHQX4LH4gigrRvVxhtMA+V4S8iX5z9Ad8CWIY98GXR81gXjIqY/V8y3Rg+l5LnMzgghEUlhaGAIfb1Dys1pOTWah4HhYiPVMmac1RQ7W3zoLo6fx/T8NZQEIO0e8fedjdD0KLnMEnPTJI9kw4ZNWpgS8bTp9Vl1OQDuNwV/jZucJj+1bnNC5nvxOhRLFY1jgtGIbOf1UPO9qzVE6gEk6QXBP9MJtib/bhJ4AOaNMAwt1EBVOR1BIy1S7omCtVUbJL2GgDXbj/T1wQJQWwbqBXt20z1ArBO1YBxT167hW999BIfPv47B4T7cedMB3LT9ZnQl+2UuVQs1EIjUEOD5kmKOzqb/eIEJFSdSYbC4cJkj1iq3dW1iZhYPPfwovvLVh1QwdKWptKojV8ijwvslnkGaXZGVGXQFSzi0az3esX87btq2HiO9SYTqRaWu8lxxnEO1XCgel/cNC5gogZ4bb/rVx3dIVSI4OYmcot8kndQzreKgrbPbZqRmmzSVNHyGjEBhJmE0TGNCcQmBSgFVGvxRAkwQ04gglMwiVwngwrUFnLo0hRePnMbYxSnkakEF9dVdMB5X70Y5h1Qihu07d+Jd73qXHLZpBsm1SBxEJ+cPhl16s5xY7ZNK2ODNwbxqRoWddYhZTJkBlz2X7PzOLsxifnFB0n6qGmuNknEUnC2FdYkDUi2q8KNBYvPFHlXrpYKrDVi0Azp3hDpf3ATpSk5Qwued3kRD/cPIklzefL31GWh2qpoqU5fdJORF08smJNJ6ZufENmwj+bKIsTWs/X8uxyyWqg2G/1VQYpCgHNCdO3UbAdeDEc+Bad1j9jspklynyJOKuW+QZ8JIDo7zvQhAzt5KKo6KEEt1JwnAFndCby6jE2hfdeGecu4VT8QVAT4d2tM/XFefylLuL+wE0cS0XDTLjmjEhd2yECMpm+Rygd6EURdIYqYgJZ83S/rrgYmHgXZQqgzdNt8m0bfN0SNkB0yaDHX7ztYM0emtDdCE5O/BFzcfzpNefvllHQhNy3bvZjBfVgcqe+M29rKF/9mcjOfM67XtJrDNVPdJm8lRO7JsPvRtN6AHWTpEtib5efmQRcxMjki2RFkxA9hI/OWO0PRmadNp+0yFQACFXB5jFy6CCcVE4iT0slWoaShJPsyUIKhyHAj2SflZ9DmIaGXYZomaurGVUFpRkiO7I3aMQQX9qYND0ERyMdt07obj/FXInDM+ysdkRWtX0rwdLJnUZsNWxbEO4tWntT67JYlIUjLmZMS8O2zxdJ85WBcZk8jX7K+5H7sUUIe2m6O9JjAxBRSBCj+vPofADLkslMzG0NnRjZHhDTpfTJ22ea8pvPhAeGBCEMaFrlReE7lu/MoF5EprMrDTPeBan+1zYKVYs61fJQksiy2bt2Hjuo2IcqGlnb2C1d66KJHgZy8HfP0q1ExvbW067IbU2MWRxTdb2QHUaazGz0c+U7GMcK2GBLtskhAYP4ZBaKUAU4dZRSVQa3DMxYgDVhpF0KM1TGBSiwEVN3IhMAkU7f8Go9krKJSBSjCDYDCOY0eP4jtPfxdXi5MYGOjF/s27cejGQxjq2aT2fjlSk8w1olh4grYfsI7J/8uZDr/MuMMEyOyNkKjJW8XAL8/F3Pwy/u6bD+MvvvBlzC+uaEFcW17So0yOVq5ckaoknogi2qgiGagiViuhNxHEvu2bcNtNN2DTcC8SoQY6EhE0ahw/kHMRExG0Xi0hzHwo4v6mdbxbS0XsbNnAew5Ec/N0n9NX4X7Nat6LLFhkAe6cP93t2ATfJJG44oAGZ1peo0mUGjHMrBZxdnwaz752FOcuzyg5t1AFcqU6CjU3UtBOWUGI96GAcAAjw0O49cBB/NDdd2Hnjm0C8Ylkupnoy3WHnUfPJ+D7s8q29deelvbP411BFWvvpL/8mlwxL1HBzNw1LK0uaM21gtGNYjji8nJSPwb3m76oB60RmOeC2T7V9hwL4Fm2UXM0XAtobEsPJhYmqWTKZWwZ0Hi719t1KTRqcTlItp61wm9lqKFN23y7ms7WzU6P2SdoPQ5YmKOpQS3Go73b29yLvQzX7XH6moZZ4ZuKvMVhsW61dadXV1dEnWC3SjYQEqKEpfJsEmKjsbeQXwX43NovQwc5j1+fjqxuurkIGj/SOeCS80WbjQqVWzQ0DZvlP71v7H4mV4pHHpCBXyLZYXl2DF/ke54+/XCjzg8nVNzKK2mSeNxC7IFJs01JAp4jl1rnxGcAWLfE31z+ZuPWp80N1iIM0n0yFBI4oXEaUd2+ffuwefMmcyoVArNbpDUislFI+8YjRrLrmOiYVf3b097ein8zMGkPDdSDxBQpNzPVezBgkPkajKznnJSVEoFB02jOWS37gCq28StVpRpT2szOxI6duzE4ONzUh/v2GVuXojtR8eNMcfyN7VM4yb0QU5kuuXVWdkUFFhKgaIt24X4kTpnE146fv1hAkwUw8qawcQ/zG+28CNQ4SwTr8gQRc9kaGuUEI0iGEgIl8TBbfI68655YnRs69TG9mBU3EyUdIPEzSEkYXZomf2XQl3UWWkRkHiNlaKFABPFwUsCE45x0qlPAxDCtG5mo+2N2+dzQ+RAvLM7g4sULmJm/ZuRf55vi7xkbI9K8x0ZCVOB0dGSxccNWSdMzXGzdbDpsGcDXgWF1/prOk2aYpoVTCyYzUKxNTaYgo9Y5hszXGohnssrB4UyeFQfbnIWVNUyOX8LywjwyiTiynRlEqYIKlhEI1S2duhLAlfFlLCytYnjjMAYGOxBEjvlkiNbjaNToYBy3rJ1gGaXyCiKBIiLhhmW4BGJYXQPGzl7CSy88j6mFq6h11NHV1YG9I5tx8IZDGO3bKo5EOcZrWFGEPXOTAvjHDUxMUVHjwMHYZk6qvryyhu888Qz+4otfwdiFcQRCpkhaXV7UGIKeRUWucbG4Qs4SnLlzLSsV0SgV0RENoz+bwLr+Hty4bT0O7duNrZuGsbI0Q/cQxEINNKp5gPJcOViq7+ZGmqYWYmfGl9XqfrGb6EZPSmptl49qs2lJ2rmLyHJeHUZv4mfkU9vEQygWqoJjiUwnFpbzmM+VXJdkEqcuXcP5KzOoRdjhySDApGO20zXaZPVacX4/zJkBEvGo7Pkr5QL6u7tw6NYDuO3WAzK2HBleh1RH1jYWzSzN70LrLTG2HhjbbNtf9mdbl9k90brsCwjK/Is5LK5wvDOn/YD+Ub4AtS5RVWsUfU9sXTflk8CbNmkz9RdQ8OYvHpw4YML9hnsQuyUct3d19ssWgKpCG8e/mVzyNmQTHbMDXizoPEG0jebQ/DneQKzpbWObmf+pzZ/jTpQKVTLaxGe0zpjfQ5t7oF9/25VAJPTT1JHn1Y/a3brngRsdzFn8U+m5uLjQLPBj8YiACUNbk3HjmHDv5fmwBOyWJNh3gigX9mMt7Tcc4zi/K3E+WUDTyNDJ6km+pXUFOX0ERiRDi5cSDKhb00vFaFePvHg4hqw4q4/AqdMPN4TGVZe10GIzN8CdBP8gNImlbXI1ITW2b5rdEY9k7WbkBwmHHW9E1rxMH7aHil4Bp06dwOuvHZY/CC3n2wPpeJHsRraRiQclMgxja8kxqVnpaz1yT4UZfLmbqN0AziPitqRDPeCq0I0hblQbjo5KkusSmLAa0eZesV+16boKSSqWSEieJkePHpeaZuPmrVLOmLOgpTOyOmt2TLhZs5vBPJ5KxRQ7RJNyJbQEYJGRXCVCzxXJv6oESfbe6sJEOCuMWOQ2N27Hlta5kZmdhdSJG+OcF6kwqIu05pUmQYSZB1IPuoi9sHxJOM4RIZc3KtugPk6Q54aJqgrpY8XIqs1cZVW36nyb+VPLT7+l3vK8I78g0/21M9mN4cFRtVdDNF1TB8yY7ETSNmsm9KDUsI58YQVXrlzG+MQ4csUVI/668ZEHpnofIiHhG7LPE9i0YYu6JZ2ZLlMecLniZqWnnyoDx+p3IM632fk57IE0tQDXw1K5iMLqEkrFVUxcOoOnnnoK88treMc978E99/+oNkEFn7rRJe+LF158ES+/+jJC8TCGRgewVs5hZX4RSaQQRwaReqeSbmNZSpGXUC3OoDuTQiKYRKnUQCEQAadAufIilpauIVBeQToVQyzZgVojiumZNcxMLyBQL6OrP4tSsoyOVAp7hjdh39YbsX5gG2KZLIpJEiIdMBEj6QcMmFy/t33PPzk6ubpNvN4CJuQmBBrIrxXx8uHD+LPPfxFvHDsrB9fVfF7PcCJGAqSpIuhBUufImAGfHIWQoBw0QiDl3cXVBSSDDfSmwvix++7CJ37+I0hEqmiUlpFfnkcxN69uCrlFkvGKtMluYtkcekE1Fkfe1WbX0ToHraFzsyLXhkYVjyWF03GWALdcq8sWnkBXzw0LQ/ImGLzHTTfSgYXVAh5/+nkcPXUOl2aWMZ+vCpCUEZPFfK5QElGXay5fLIz4/BLJebK/XFrZaaqZpX2gVkZPdyduO3BAAZW33HIAIyMj5pckuS4VLkZA5fEYsd95gjiFkn/OSX5kZ8vGFZRgs4McZdwnqo2SyPocOSwtLZoCUaGA1kXxgMSrnmww0KIM2A3SPsR3pFiRiK1jwnwo/spuyfDAevT1MlYk4Thlbw9ErgNYbbwgOx77V+uqGlDxxXBr7/leP5cg09Zwvvxu5TN7jPTasjywve16nqc+seu8i1vNPc0VUu33FvdQjrypgL1ydVJdCR4nuYwURVDpmk4aMNF4heP7cMypbsySnmfQ9nf3a9N51yTf9D5nQVwlr6RGWkFU1/jcubM4ceKE3vvyxCUBT36OVCKBdRvW49Dtd2Dv/pvQ1TeIWNKMLNnVCZw89U1NPeXp1wZ17WbihmMtMwuf8ixhY32rGyJZmbWG/Pf4FpA2Mv4IxwURAbFK0pG1BdcKBV0Uznxff+PVJteEfh2iTTn0yBPIn+15JVqAHEjh5m4zRmNVe624H5fwhGrG2UTS/sts/teyeG7JS32gFMO5SEhSS4pVMTsm7g6S6ZJkpSb9o2iE8ubXD7+uBe6Wmw9iaGjkupRadkp44U3qWlNl4EctXv3hEbeFXZmslX8nN7+yzSDVAaE0DcaWF/jRZmlqF2uVmf+A/3odO7tJvJF5gzvuDs8Gb8KYBg7G1eF/UXUxIsSxZr7jpdXssDB5NWgGQzwOqoeIdFX9uVYrgQnnvj7RU7+XsoYbPI+rrJalYgcaEfRkB7Fp/TapjTh3bWfPW/fM7j+Rn4N1LK/M49y5MczOTttslveaLOntAmmBcN0Z3nfhSExy4K2bt2Ogf4R9IatKdCpMHue7VnYNPPeG945lORHoVV009+rSKmbnpjE3O4Wp6QmMnTmGV155BVPTy/jATzyAf/6Jf4n+3n6ElFHEirmuqnxhrYSLE1dx4dJFzDFQjg32YAjJSgbBchyNYsISPVPcznJIRKvoSidQXStjLV9GgePQcAMLuRlMXjmHSm6RNRPqAXJTGFJpmxc5D5FkCKm+GAb6e9Afz2Dr0GYM9W9AtqcPtVQClWBN3RiNmvj8uOf/rdXj98QF3/d/8ORXckx4nlWwKA6hpirx81/4Er7ytYdQb4SRpypK8/OwiK9cAKPhAMLxiEA7eVPJlAHDUpk/h7Hy7CE2EGYBkZvDe95xK/73X/vX6MowTqJgZm3FVZFfyW+hiqRWKiHItNT8IoL5OTTyi4g3lN9rYNu3gp33iTYRzStd3DORZy0KRBOopDLIU0XG5zIaR4SjVc9RCVINEUEk3qEU4FePnsRn//TPcercJTNSYwBfMoNClQCHUk777F5hwqJI5mdtxZgMyeo180Oh2REzvipFJCJhbFi3HgcP3iL+yY037NGomu9vJmERlyzvt1rL+PLj3+Z4xY2U/UYrK3WOIkkYZ5QFOSjkGUxPKVqjVCzYWsFxt6wg5Jzl9iIrpY3s3q7G9AW2vKvV5eCv2j5DMXRme7BudAN6uvpckB+7KAYg5HDu1N9v/lU9q7Z/55aogt0NxnnfaRTkACfnA9453rpbLeWVdYLtOH0x1CyJrKnmHken5mpGvrjOCy063HkwSGZhjuKLSY1m58SDQnYq6Kp67sKYQJ9o4XSFTdLpugOZVBLxWESeLtxPyHVUB4UBq23TECnVWUQrFNaAGI8o0jDncr+nMYuOzuLPPfeM6BoUu5Dzwp/NPZB7Bo9taGQdDt1xJ374R38Macq2mTXGPf34iW822OYiKYjFZXtb0W/c/lcjcL0JoFTNBjgqQqXxJfjm/sOwOiH7mjOu6elZ6cZJcmXAEDdVtr9fefWwNv5Dt92mf5NcOGIOrnyY2XKyjk0r/VETUn+hA+IT2rG7jAqvqWY1b6561h3wXR1qt/keVfobaBxhN7Y4ZW655cXmXFRE00Zdx1MsFwwkOY267wixpcnPeeL4cePMbNmuTB9u6OTVkDdCJjJvArbNlChcraJERQZqyFcKTi1jDyc3Wk+c8rNc/T1bm1X7mpC4CHzYDLx4CZaMiyLmB6COj+vIkGDVHBm1JUjqc3O5k7eCSdrYsmOugmRk3LgbpqhSx0z7tnUX1JGRBXK+6VVDRQQXLEsTdt2PBgl5/HpeA6YOF22WSmJoOIn+nlEMD22QdNiAhbtezQfMgAe/l2SxK5MTesg03qqV9W9cBGWqJy6SSY25yhBM0l5+794bMTwwKskwwZCdM+faSMm22uw2DjRFGc3QSjLp5rXIl/KYm5/BxfGLuHL5CpZXl7UyUap9dfoqXnjhNSzNl/CLH/8V/NzHPo5EvYLw0gxQXITCRTp6UQh1o9xIYnlqHtemLmG+dFWfqSPUB1TjCAZiiMTiuv68jhRaBWoNKZ8IsELxqADm7NI8Lk9ewsT4BSwuzJjaLRhAvlhGPM1nK4xIIoj+oS70dGfQlYijI5FCJpVF78Ao0t39qGocxXEaO2SO99JGuPu+o45/4AD8Qu+BiTfuYmeP9+XKSg7feORR/Onn/xLTMwsyRBM3i9JuNz4lkGdFEY6GFeTIh58jMRY5DbayHV+BwITjmFppDbfs2Yl//cmP45abbhC3R+UJO5MaiYZRXiuiUS4iFq4A8xdQHXsG44e/jfjaIjpozw4jjxKkh2JhNMj1iZKIzPl9EIG1AOprYRQWAkDfenTceTeweSvy0ax4I8lwWkoKdTtlyhVxzlYhPPbk0/jPv/XbWFrNIxRNYo3J5MGIXGFpsPYWDgK7nep0Gj+H9zzX5GKB5HJ2aAKoMOqiVkUyGkEqSb+LEAb6u3H7bQdx3z13K+ZASfDqiBOc2Lqgzo78rayTxesiWa83j/OdVXU6LcpC6T8qaBgRQW7EKmbmpuVNRJKsGdiRrE0gZx10hQE6LoUVr9bd1XvJXdddT0ViWP4VuSUsGhnIqUKz0UDMG7M5bjn/TsfqAEL7r87W/Lp/t1vVxQSokGGxSv8uL5Bwalc3afDAhJ+X3WyBorBxiZQ7x8JT/jiuQ+EiQfR1b+HCsa1gPA97LrheX//wcB+bW5jHG8fewNWpSQkXCBB43js7mPSeRke6lZhOEqw5X9MN2Dh+7djAi0Ssm9KQlzQ7/XxbdTwCATzxxBN4+NHHriPeipPiRmeCTnUglc7gh+67Hz/90z8tcJTLLSNw4uS3aCUoxCv1kpuz+4/VjvL8YuA7In6TZzIu0wmJdnhQ7bJgfs/Zs2fxwvMvSaXiXfaYP8J/W1lbRTyRwI7du7Fr9275mujDhi3/RoQ2PoRq6bXGM9cBE34VpXsRSlvNwtm7ffoOin4mZ2C1FsPbNnXF79kYxOUqCFS5G9NQqc3/yDchr0KdHNc2ZCFso6qoRhoEYHStJQeBWT/dnZ0GQkpV+YmwI7Bz+w70dnWbdXCVipUiVuiMSIjCqlzVv8kLvS+LJyGx5ydgUrGHmBWdac/tc4tcRAMv+pOQwKvuhM1pTYZm7UHxUrgQN2erjtzpWfWsMYSYzYhHM0c3rzXEbJ9bYxupb0pONcVUaAMmgjj06VC7l3NpY17LVKhOMizb3UzvpWxvoxaMVmvVjYRc5o4eCrBzVUG+sIpLly9iYmJcKcicafJ6GGma7H1r3xIU8zrQepp5QZRu93b2K804hKgpOHk+yDAXx4jnQJGApioLVBAM8PwVJHGcmLiMicnLWFigk2VJ3gN5JmGHQljKFfDSS0ewaWQ7fu1T/w5bRzcgvraE0qtP4ewbzyO5vhsbD96J4LpbUEAGawtrOHvuGJbLE1i3fgTJQC8atZgWu1CMv9om2ZHO6BoQnPD+YXub92C5UVHc/Pnz55SLRFDJtmyZMr1aCeV6BaFwA4P9XejqSCDQKCMZiyIZT2FgYBh9fesQDCdQr0cEmmVG7hazf2wdEwJchcxpkW+gWK7g9Nlz+OPP/RleePlV5zNCma11XjXWpPSWizjFUSTtyQSR4MW6Cj6TRq1xZaPIAhl7tm3Br37yE7jj1ptRb1A5WDHjNQdiIo0Iwvy7wgIaV4/j2Df+COPPP4QNsRp6wwHEA3HjJrBwCFZRCpRQDVU1nqNYIVlJIlrrQG4uhPFaAn0f+Ens/tDHUE71ohHvRKhqm5eV7g2NivgcMtrg648+ij/8oz9GoVhCNJ6WklBBjc7N1Y+5fbeCAZNig7Moc1JVbkY8f7z/IhFGYHANtvRZ1p7xCD0p6kglwti+dSNuv/12jd/XDW9EMtXh/Jocv0yjCstNI1hQd1hqTs2OmlYLXPPKVNo5cYNI/2TwVCuSvLIAWFyYw0puGWt5+hRVEKVEOWhdYZFrvVxV3AgbAyvH241vlG4ejKG3t8+4JdkuHRNVeBxFOM9pt7G/dfzi9zrfjX3zM+IdrgUcJAghWOVnte4trxHXDMZ7aN10I+ZIPKE9j3uXnZ+6/uxBgClmDejx9zxOYam2fZqYyj6tASO+HwvL9hdv36XVJZwZO42zF8ekNPWGnMl4DN1ZAybJBLlvUUSjSQEXnSMJV1rZdyrdnZGp5/uwY6KcNHaW63VZIXztoa/j5ZcPC2DqnnNCFa9wtC4PEI7FseeG/fjQhz6EjRs4ZSgaMGGby1QU7Zrx1sfym4//G+9op4vEKluOg7YZekkSD9C7vR09ehRjY+fl3Do8PKrOA7sHnLmTO5Ht7ET/0BD6BwastcWNnt0Mtu/ceMJOup8oa9LluCeGwLjo0G7edwS8cYu1Lk2dIrJXxZt7WfVvxFpjC7ffbKqa6XzoJHwEDdwUyfEwbojf6K2Lwe/lBr62VtBo6sK5i8qpYcdE4xYm8BaK2ijvuuNO7N9/k1phvOkK1SIKlaIAijYdphrrBrQcWo8yxXp2oXH1sj2M1nLjqMXNAtnKlgNfQ4TTogdSDpiIo+FAmtera4GWYZhtzqo8aERE7kzIpMtmGc9xkbvhnQOwB6vGNyGjmjYc5hnggUmQVWzV2qr28/m5uBCVtbgmEx0Y6F+PjkyXAJ5VPu5BcEnUOraASaNn56aUF0QvBIKckrI4rJLgGEjHREI3HWPrAQwODGHnzt0i1sYjSbdo2QLP+8o2n5YSjeeIm7quQK2A+flpnD13BpevXMb0zDW1K+XdEAigWOb7RbCSK+HVw8dx6NZ34D/++r9DMJ9HaHwMV//+8zjy1NdR6Qpi2/0/gl0f+lfIpQaxuLyGI8dfwenzL2Dnti04uPsd6OkckoMsNzkuPuwwWYIQZbB1VWG2MNo4jYA6v1ZQpAMBB6V3S/kCrkxdw8zCPJZzi2hUC+hIxZEK0cSvgWQ4JiXC0NAmJFJZgOnObZbffuH9Qe6WtB+bs3MyIrKY/gFMTs/gK199EF/88t9geSUvaW9VpnTGO/AScH1WdgvJLdHqbhuiNk4/1nLte1rZo1rCyFA/fukX/xl+9Iffo+AxbkBUUKkrS3NCjsSKJdSWZ3H1jSfx2tc/g8a1Y1gfKaG7UUWqHkKcVT15LSGyK0pgM6NOG/dqANXVAILVLIAunFwFVvftx6Gf+wQG9hzQaCZYIU+DZq4WKRB0CrfpxUV85WsP4gtf/GtJ82OJtKxzjINnDrjXrW8+XoTSaqdmIueG3UR+P89DJB531a8FF9aqRSSjFr1QLqyIy0NeIENN9+66Ebtu2CtrBEZMWLHCgs3WD18sEhSqolfxYi69/LeijNjYZSAAMl6eB1CS0hbzcneem5vByuqijoVcMzPZZOFn5HobZXOd8SaNll7O9ySpfmRkFAP9Q02ujsbwzofDuCL/dVXOm58X7VlObWhrNX1SWHyRZmD7GTdnTgfmZ+cVuXL54mV97i3bdmD3np0YHBpCuiPjSK+2xnKfITjwwhLFIrgOjt+rLanZWfu3PRhNn7G2vyMovDhxCcdOH8dqbgm5/KqBkEgIfV1dyGbSSKdo0Z9ALGaGnLwW9vLYwJm9OWCirpXzZVF0STSudYuClq989asYH59o7o8e4LDb567guIwAACAASURBVLs+Mt5s1DEwOIoPfODHcfc77lSnOnDy5GOsF62q+B7ARETP62S/bTc5r0jAEDV/bXE+bOMnE5czJm7YNFLj5iATLI4COOcih4ILA5Uh7kHge1mYnhE6tZE6NY7vmohTIaJV0KV+hpstMQM3DT1U9E3xcy11OtrSEdUJ4YIfYueBG2lL0SOeiXOwFTzgSKdBcFIT14M/m6RV/kydZJrpRCKIR+gqWsH0tSnMzS2oW5Jh2F0yI/OYiYsTWD+6XgnJrHD1s5ifUysgX1oVuKIU17onBvo86BGCpZ04OxbsBrB5Kt+TuJQ0esDoWquWNe2AqwI78mFRZWWjHH62pi8HmdyOMKVRhgMmnrTq/UkIfPTQO9mYByp209J9ljN7mptZBpDMjEj6jWQQjaQkR2X1wm4Fz3cwyHGJEca4eKWS3TKX81VdOzDxpDZ2TDhOGb98QaQqWlzzsxCY6Ot13R0BjkqGal2yZ5KQmficTnQ4cMvEUnOCtO+ykU/roa8hGKqjUFzB9PRVnDt/GhfHLyBfKqhDw2tOi3gtsHVW1xHklqt448hJ7L3pZvz7T/86YjTcO3EYl774GUweeQozWEbfnXfj0K/8H6gN7VDk/HMvPo2HHvqiWuPvuvO92L/voDKVePWpIPDHZ6muRMg19xzQR4ajMAOnVChEnDkiuQhL+bwqaHpFXLs2qVI8be1MbYr9PYMYGV6Pzs5eBBi+6KTpvsj6x9Ux4RigpXphx+TJp5/F7/3+Z3B+fAIhzr1FSNXw/TonTRUxDpiwFGV34c3AxFQ29NsJysckk4zgYx/5MH7x5/8ZAg121AjovZW4cUNoqLd8ZRxHnvx7TB7+JjrL1zBQXUS2kke6WEOS9x05HBGuMTWBojLJ1UQo1QRK1TQKjQ6MB9I4me3Gunfdj3t/8gEEk1mA7uL8HMzdalQRdiPoi1cm8Rdf/Cs89I2H5SwaiSXlt8LCXLyrN7f/WULzWZHrKjtIJa2BqUzGkofFgQiZGRZDSI0djrBC/DgiIemd/JOS1hIqdm666RYcuv02bN++3UzLNEKyVpwvAn1R5FU3GoVzfeVxui0w5MbGHgDQU0pcQVSxtraicer8/IxCO60DTDKwN210DtWeRMyAUHZIQxElrQ8NjmqcLu8t//yw4BNHqT1OwBuNttSd/xBo16l0oxQpUjj6YyFbLmFubk7kT+6FBCYk+M5cm0Eul0ckFsMg5dm3HVT3KZ3uaBaOVojbzxWYloV7SEDFuHsswOxr2KXxL0VqNFVbbZ5OIWB2aQ7Hz5zE1auXBUx0PYIB9HZmpVCiPT+N5zjy4n7Tyr7xP6dNmej2YNEsnJBAGXSlEp555hk8+NA3sLK0rC4ZO+Pmv0MzvZbRqjro1QY6Orvwnvfch/f+8HsMmJw48aiAiVrHTYKNqVvaT0xrvmSdCv+1vCGEEjkLcyoQ3XSupcM28+uvv67WGVndbNV7X3x+CG7uCqojLyXkW/FGprWRgSlLTH/jX7YpWxVtTqYCI22Ga36Uw/fj92ssxI3VIXF/k8k9VqMcFwjnEy/taptnSsPkrnxJ4cINn618diN4jM5ESKMUtS2NCMzNzsuuWLnncwUcOXIU+dUc7r77hzRe4IPPQyJvgsCEoI0qIMu+MWDCn+UNcej3oc8uaxJyENh2sxRc5fzIZt66EsYvKcl4jJ0eGbF510J2U53xj+rEdufDmt1o1jmxjlQ8QmBh78f3kP8I26ZSwpDLYrkYjDfXMTAkK5KULK8j04dIONWUiBuXx0nKee5FnuPWaxJhvk8TmIg7YvJKAhO2I8+ePY3LE+PGaSGvyS1OrArrVbs/CUwJjLoy3dixYxc2b9zijP2MgMjjt6feGbg1HV+tI1GqFvTwnjh5FOfHx2TvHIn56s9GSrymEbOjQ2WlhiMnTqFn43p86lP/M0Y7MqieO4rJv/1TTLz2DFZDRcRv2I/NH/xlJLceRCjYoYf3O995GBs3b8BNB27Dzj03qLtmonp2SYAwPSJ4hxEMNeqI8toGquw36Z6R8oOchkrBKtBkGtVQHKUGMLu8jLELY5ifmRZPJlStIhYi0bhbFvxcqCORlNxoWRn9YwcmPGvnL17CZ//0z/DgQw8rmDAYprspW8ya2bSkFG4srJRTbvQuF0a2Bk6Wq2mevIVMrVYurUke/MEP/BP82r/5FBr1MkJ0LJUFPkvjEBqVMGrFKuYmLmLq/OuYP/0M8uNvYKCyiI61RWSLZaRYBrKVXi8jHOGzHUKlyKInhnjnEBZrcVxcCiC8cz9Wt+7AQqoTNx66G+s3bUMylhb45/rA4oXPH6/b8ZOn8cd/8n/hpZcPWycwHLORFTd0PQutaA5ZtrsBv4L4NAqpC0z09w8Yx8adg3zJCPd8T/okMXaBZFiCZXYVWWAqgwYhfT9zz/bu3aMUePqfyB2ZmJAFk1O8af+goMJ7ZJAH47J2zICslfTr9xl2UuJJKkWYklwWMZbdk+WVJa1xIsa7LnbLCiKkaAI+F9xsySsh18w2Wyd1deF3dLu+Dng4g7vW3719J6W1I7VABI+fZn88rvmFOZFOL5w7r67JysoqVlfWFN7qi8BCKY9MNo173/NubNm4ReeNRasKXtfJVjeQ6wBTmDVWM3sDD0BkonNdYnULpmjz5z0ajWC1uIrzly/g9JnjWF1bNTuFAJCKxdHJxPdsl+gGBEgSanAML96KG61rnWxlvXn7DnbyWSDzmGkw+vzzz+Nbjz6m0FjucUSdCp/k2u4c4Pl74yjWJB2+7757WsDk+PFHGpImNVMl3XrtgEk7OLF/uV7iZsCEkktDoM12WpCBdmVJhejrwc1BZFDXqlewEIkyzgCMczVLprUbpoVBSHg0tn37yyoVAyb8en743NqaSZCJ9NhmJ1m1aICCx8bsHV48ard5IqyVaC+iRn02B0yaVSNHIo7AZFk05mTYHA2RUMrv4yjLbEn1Nb4zEyQrXJu8VbZjY+dwbuwCbrnpgHxblDgsLT8v4Joj2LJrwvexJE7/cHDeF3M+DBGOygi0AmGRVL28S/JiB0yIVJVmXCGPhTIumq3xeGu6STxDiiMbdkJ8MJYqSfWXLeZa+QoRyzQgMBEQbaZNGsCo1JlouSZg4moPJXcODmxAd+cQwk1nUSNPe5s3bznNjcPAsPcq8MDYqWMEPMu4Oj2F06eP64GnOZk6WeJ9mTMvjVRNMUZPhhQ2Ux68ZRu6sz1NQqw2G//A+RRaZ4zLWpGAc3r+Ks6cOYETp09gZWVB0jqfwcFzp1EfPyjVlrUoSoUaTp4eQ6y3G7/yyV/GrtERpOevYvYbX8LzX/0CivU1xLftxs6P/ipGD92Paj2le5NyzEQ6hiLBd5TdsKql09L0rl5Hgl0lLgQcazKPqbAGrK1YQmuogWJuGdNXJ1HOryEcT6BjZD26N2xBI5HGaq2G8cmrmiuvLC/oGSUBNpvOCJSMjmxAKpXVNfaEwesW5+ueuB/MP5jVuXnpUG3w4EPfwuf+9P/G9OwCqxt1gmvsDnhvnyYXwaWle2stbrqWoWvdPif95LUgMOFzVa8WEQ8D773/XvzbT38aEXqYEBwLmPBZISgJ49rkNKYnx7FzfR/qi+dw4okHUbrwGpILU+grl9AbCSLCgqu8JmCjoqAcRjmQQC7WiavVMFY6RrD3/R9GaM8+PH1yDLlSAwcP3I5N6zfZehagW7BRfyv1ugDJ7/3+H2pkzrU8FImoWyJTS/EwWooQG106ZQs/NQMmoxGFgm4kmTVqLsAMdqxU+Hzxe438KKUOVzwpNtlZtPVa2S9VjrXCyGRSChpdPzqM4eEhdHZ1KFyRm7Wp+6zDpbGvslLIb3R5bTIdU+nVLIx9l8UrSfgscg2iEIF2+osriwIqXO+9eaP3fKHIges973eCEo69fVef6xoNnYybZzkudv+3dUtcBpv/ee1PgS/QPb/ERslG0Oc4h2KI8xfOCZhwrE9gsri4hJXlnNZRFuvch1RIqsCqqmDauXOnMosI9BIxW3f9ywM1s2bw48uGQLguqVvHWsdp97k6SyGgVK9gcuYKjh0/4iI88vrcsVBYHZOuzm4ZXBKccE/2wMQMLr14pNXJN2AiDWUzSmZuYQHHjh3HI488gomJSd1/Jo1yIxxnY28/jxPSsrpYP/ET78d9975LCqnA0aOPNHRjOWDiN+Qm+cZVkv7PHuX6E8SKni+Phvl7AzPW/SC/hITQHdvMmj2VphQYKBYKOuGpdFobP01g5AznwIKvnL0+l8DEv6duCGeJa/K7gG24jpVNQERlDLs1DNRjC42jJL7SqYweGhJT+/v7pQLiBYiQ2eWY0XYjeAM5U+aIn6I8Aude6Lon7KQUSgVt/rT69QoZdjSMm2PggQs/b32a3Lz22hvo7+nHbbfdJnMbzbdDVeW+sA22VsrLcZafyeziLW1XHYuAWQkToGi8wr8LhkzaK+Bg6gyb8TrVTK2MPM3catY1IXHS4kGdRI4/w1VInmsRbBinhF0Y/m9ck5a+vXmTeqM9BXVxzGHnqlKpI5nuxPrhTejrGdW4Q0Q0PzlxgEuyMwkGWumefnPUA+UMlHgOKtUiLoxfEjApVooiwUk+HDLpOq9Pg9JItVUDyHZ0Y98NN2HTxi2IsKVL5YkL32Pr00YAbS1QYaYa5hZncOr0cZw6cxwz87MKaONC46XIwbCBUJ4fiwUIolCoYezSJT18H3vgo/jhO+5CenUJ89/4Mg5/9QuIlldQ6ezDug/8c+y4/4NYqkVAP4lEmMCzLNIl79tiKWfGX1HyFaoIFpaB5QUgtwQszKE2NYmVK5dRWphDpZDHzMIirswvYaEWRT6WweCu/bjr/T+JgR03oJpKgNyDZ19+HhfGLyCVSaC7yxbD7p4+rFu3Ht2ZHoQaYSSpnnLnov05+0GBI57L9ObjITDhdeRac+LEKfzhZz6Lp59/QQF2VS6m4YgIhX5j8esb1ysZU7GYItBUqKLjl7D+dwo0PlsemJBTEgrU8a533IFP/U+/it7uDpmqBQiOxTcJYXGugCsT1xCLR7F78whCtSVce+NJnP72V4FLZ9C5OIuBUAPpEDstBQRUdIUQaWSwijguV0NY6RnG+nt/FJvueR/yXX146eQYTh4bk1PxLXv3YWCgD7VgVV5C/K9cq+HpZ57Db/3270j5GHCKGAItPrNyjq64FrzkrZY1w66HqTfqiEbCWD9KgvhWSevlyhy1Cti8mFg42JpoLtxmckiAosI0SKm68e9kMV+rIJWMY2CgH8OD/ejv7dFal80k9f1mItRQsi0lvAQm7OxwA+N4za+j3jWWaxuLWV4vHo/W7DhJ+cBakTwwBqvmZXevdYO1ItN043Hd7wQB3Fsk53Zdfr/hq8Ph08ObYxI3FWCtqjGYrRM8LnV8HefObPZFtjQ+jyPrk28xMzutpHnaSPDYKZ9dXV4VB6enq1ep5hy3sXvU1dOpsQ4XL64DBDUEJnt27cbo8EjTc8SsIFzHy/tzacG0DvDbuab4zDcWcYgEMbM4rU4w1Tk8Lq7BtCzwwIReUgQn7NqYjT/Bh4ESnyfHY/bPpN+fqITktVldy2H80gQefPBBxc6IlsiJhBNbtHNM7HuBrZs24oEHHsCNe/dI5RY4evQxARM/g2wHJp5XYoirNYPzrXbd0m58Q/KZR5DWObEOyunTp9U14dExe2Hrth0YHR1VBku+QI16VeE+XsPO0Ypv7+gh8NbtbYBAm4Jrs6oi4AwraHwVhhZRBcSZHt+f4IP/EwHypBXyRWmqebPwfQhM2H7csH5dc5xkm459Xi+J5cUlT0Mn0o1B+HtKVbkh1hRaxI3ZkancjFPdKM4zK5QblzRf5PElYmm84447MTBMwi/nzWYvL4XOWk5gxwMTbRSObBoNmjtfginEfKjJ0QgEBUzaw5d0E7neRalGbkYRxaqlExOYcMP3yiKNazgGahvpqINCMOJawPwa8mfkaaIEYKdnJ/NfyJ1ghO3piuTRxTLbc53YNLodfb3DCAYSNhd1wKQ5NlCORgt0Nlnlrs3ngYkIcqU1nB47jbGxM1Ir0fSdnA9u5OY3w8XeJM/cJNiWPnDTreoMWBYRK2HvwMjRY8vfhp+C6w/19efOncErr72Ii5cvanxEomm1bLN0yTxdBWN5RVwToihV67hy5SqW55fxvnvux899+CPIFFax8PjDOPb3f4no3ITSaFOH3oP9//TjQLbH+PWUEq8u6QdxMVtdWdTYsLOvB+FkDItnT+KNpx7HwqlTiJfySAcaiFdLCOYL5vbLxS2ZxWKkC1cqIXRt24N3/tRH0L1jF+rxBM5OXMa3vvsorsxeRaY7i4G+XqQyabktsjru6xpAIhBDKhRv5k29uSr8QQAn7evPdb/XdhDE7NwsvvyVvxP5c3ZhQVLoENVqobC1kp1vhF/fPFlWz7S57In8qgpRuSouFkJrgQ14CD5qlSJuuflG/MonPo5tWzcinSR5kFLfEnKreVwZn0OtHsSevXul6EJ5CeWpMVx9/hHMvvIkohfPordWQApUEtloVdL1SgJLiGO2sx+9d96DzT/2YdT7RrAUSGK5WMMrLxzG/NUp3HzDHhw8cLPSoXnPswLmuOWJJ5/G7/zu72M5tyaQK1DmgAln+HKM1oikBUq0jjfqKso6MikRWQniucGwc0QFJTf2iFQaMZEiuTERAPC96ZqrYEOu0fRXKlt3mp0RWpJTUVPIr6pgGx0cQP9AD4YH+pHOsBJ3yfPiOJAIG5eKTt1a/p06LLZeiKvhRAvs6koEEGbei/1eJM2YEXW915ONUzhONj8OP36nss3vU21mIRrLNv/eF2l+isDRGIsaqRmdM6rj9AmYuJWUx+mpPAUp5s5rrSdo4rEtL62gXKzovKYSaXVy+voHkUyntPYz6JWLF4+VoXs5jn2WV3Se7777boyMDAkwENeRZ+hz25it1eRHtRmxNbv+LuWZe0soHsFibgFnzp2SgIB7JPNseH93pLPimHR39+p/Hp91Uq2LZADF8U3bzAE1kqnZ+WOxxZ85N7sgYPLsCy+al1bZ7Z0+Q8hNGHh92cl659134f777pVsuVDII3DsxBMNvwlb8N71Vu7NytitTm/uqPhOijwB2r7GnOuMtEPyz8mTp9U5IVrcu3evCFKemUtgoijkNvJpk3XsZo7CrM1gJFMqaHbmTlQ4FsZqLofjx0+qU0K0efPNNwuUWAXoJGyO5MSHi7Je8l944u6483bZLvN4fWqxWnONarP1p+NrjnpawIWApESA4tKAk4mUxjdkYfMm5ALBueKZM2cUWkjJ2s37b5GDIh/2SJTKAIvW5s3DCoDARCm6LgzLiFpM/jU2OwGKnPoISMRrscwCz2nxnQDxaxqmJqKMtEhgQoAicGKAQKMcKnCkvlGCoQMLpoc3hY450fqRDv/OELTdcGxn096apk12KwTQme3Hlo27kEp2ItCgz4HNdvVy95r4Q2qjNv/hTfug8zhoNLCwOIuTZ05ianrSHmRyDWV6ZiMq3vxhuTyyemtgw/rNuOPQO2RDbxWRGvRv2Wc5q2UCMkdci0tzeO75Z3DixBGdQgIfS32lwsAI3VICeHdLuSZbN2V1fglTF6/gzgO345Of/FXEqiWsvf5dHP+7zyN46jAapRyGb74Lo//kx4FYFMXlOeSnx7F05TJWJmaxPDOHYmENoVgco1u2ixczee4iro2dR7RaA/UFspfi6IoLA6Mb6DsRSyKX7EZ8dCu23flODB84BITjWEUDrx47JmCSrxWRVIu9Gz19vch2dmPThk0YGhhGHDEkg3GxZdqf79ZC/f2FJn6N8WNim5k7dZlShBv47hNP4Td/679g/MoVVd5cqIsMSyTIiMbUTm4vqPyNqPtXkwNzflVnk91H1zFhR1Jp3Q2OBsOolgsYHRnAh37i/di2fRO6uzLo6emUdHX66jSWFwrYum0XktkuU40EykiWFjH3+uM4+nd/gY6Jc+gtLCOQX0KUoyA9KVE0qlHMB5Jo7LoR+z76C8ANt2I1nEEtlEG1HsLEhct44tFH5Udz373vRF9/D5ZyK1jIrWLi2hS++a1H8Ohjj2uEQ4M+AWZZCNgYWx1fcjCqZecubQWNqRuhDcHbzpOM3pFhK9/G3Zks+QbmDMpuhp57dcpbAX0yfXNjflkTMCuFzrKK3SijUWGuUw3ZdAqDQ/3o7e5CNOY3PfJ4rDL39g4e4IhIH6JT+PVO3u33Jn1/EqmMi/6wUTNfXCNYKLIroM6AOtiMtbBup/HY2kZGsjcwLyzbB42kqf3DcVA4CpJqJcoMMRekKP6HWUr48cq1yUntLezY89xPX53SKIf7Abku3Z308kpZiF7aFDDsnGvk0rBjXpxfwML8LI4cOYJSfg233X4Itx26HRs3bUA8atYCKp5lbOnUSPKiclZtzlLec0xY8ARjYawUlmW3cHrsDHJrK1KLhmoNCTQ6Mln09PTpfx4bxRXt+3rrD65Z4ThEVKT5pgLvMz574+PjeO6553T8i8srBlwbJhJhV5+glwG+N9+0D/fd8y6FSNKkTSNzAhPPG2kPRfLtXB6IXxjalye7yK1qtynX81Z3TdRpF56SRgITpu7yAlH7zkRhbvSSXzp3Vw+EPIGJPAdrXbWUJLqpHDCRCZrzxrh46ZKACT8w+SzszPhq3P88tvj8jckRD4+JHZ1avarRCgmp9lDQPp4kMLc50XZdXEnbSHV+aKbspG4EFOyalEsVzTGJBHlzURnCSpoSYoITtscIypiky997M7lw1G5K8htyxTWNdDimkFurA3jidtAnwQETJm8qCZIjdCYTu3Rf5Uq40Q/HWwQlhXIBpXpZAKrcKMkUzKJurQ3LmSfnrAIm/JyKDrAWJz8L82z4vjF1TJh87DM+6LlStVYd2+M8Zrn9NtCR6RUwSae6BExo4mcPvPFbPEgwbdX3BiYEaCTyzS/M4NTZU5ieuapFh5sBgamcZDVuY/XJypaVbwRbt27HLftvVWCk9YPe3h6a15GVM0loVPy89NILsrsnANDncbNcVoICci5x03wn3YinVkVpOYeTrxzFLTfdit/4T7+NUHUNufHXceGRv0Xx6W9otFOnYVFHFhcLqygFqhhMxoDVHBJVgs6gpMIVVvmRBDr7h9GR6MD05KxJFkgoJzhKJpHo6kR2oA8dA32Id/cgNTAC9A8BHd1AuhO1cASTc/N46NuP4MVXXkZXL0c4KfQTmPT0IJXJYuO6DRgd3qAuWCqU0D3jF/W3XYy+T/ikfaE1MOysAlyq81qhhK89+BA++7nPYWp6Vp2PMGWLjJFwXBGfTdPc0Jyzte++iOatKpyEWRtd+OecAYx81ihRZcdk965t+NmPPoDhkX5MT3OGXkQiFRcxMRPPYvu23YhkstStoN4oIppfwNThb2Psob9G7+QY+svLCOdXEadEWGZiLIHjmA+mUNmzH7f8zC8Cu27FQjCFQCMJ1IOYujKBl599DquLc9iyYb1UFKSBIR6Th87jTz0rsiEBFu9l78nC59B4D3V1NWTcVWP2jBH7JaYMAF2dHQpSpSMq173Ozi5k0lnEo1GBlGiCCbQxbSh+P/CcO65bcox1PBTvmURwovFupSjAnacHCc3aknFk0mmNdjo7O7Re++ugNY4FkmRANqLjr9rM2iJHmuuIfsPubtQkyI4Dp9GK6z74e6ZZRLeF0+nv2oFIM8lceeQOmJDqYGu+ByYssFWouABJcd2cFcPy8pLIrtyYacGuvJgFknQryGS6MDRowITrP7sS2gc4NVAR6rxZyIlcy4mS8PJLL2ifYswB+Sfvfve7tb8xRFJ+MzHjlxj5n6M1123iqFnu3+Ytxr2FHRMGno5PXMDJM6d0bOViHmEanSXS6piQ6tDTM9AEJq3Oiy0AulY+SND5tJjfSbDpNk5gzOKf0wmOs44cOy5KBfk1PKbO7i5xmiiI2b9vLwb7+xCn0aHrlAeOH3uc1Gq3YdBrrb2l1TqQ5gPcjH5uARPbwFwiZJthF7/bP9ye9HpxfALPPvusNjJaG4+sH3EVaAtt+tGF7jlXvfuOSXNhcRsjFxxyz69NTeL1N96QVJeMcJKHJMctmqGNf5GU6uem/DsSpsiDIbrlSOfgwYPmrOgT3Nxn4MNmwMSFK7lOjlFfbaRDIq88Wpwkme87OXnNgE+tpguxaweD/QabKiGv5Y/GWTGYwVq+XJBsmHwQbsrWlbDrEqHHHpOEXQoxQYVajMpJ8KF4Dpi4gC0iZcl5Xeu3gjKqTBN1DxJ/nlfbsOOga/0mYMIsIXFYXH6PD+/yN6mqL442HDO+Wq0hnerG5g3bkU71AHUi79asVm1Ilx7q+Tx2jaza8TCFFZ21ciu4NktC6ikBFHXY+Bm0+LBNbRV0tdqQ3DGTzGLPnn3YvWuvtPUM6XuT5VDrnnDAhBkdbxx5Da++flhtaAITG1VaV8hGnt5q3/n+uPshEmygWizh6AuvY2RkEz79G/8Zvb2dCFYXkD/xPJa//iVExk6jdG1e4GOKEtFwEB3cQNcKCCGBWiiMNXJfOrPYcued2HXPPaiWGzh74TKm55bR0zuIvpF16OkfQjSbBZJxM5go5YHKGrPFgUhcUuSZlVU8+/LLeOGlF7UgdGSS6O7IoL+rB12dnUjFMxgdGsW6jZtkquR5BdcRz6+TT36fUEmbW7NfINtHzOyOnB47iz/87J/gqWeeQbnE+5qqFDPQ41jG7idPaHRrXZNfYao79QU1FrBRJUsfAhVbiOkhQ/BQQa1cwubNo/jEL/wcbr/tAHJ5hi4uYGF5AR3pNEa6B9HbN4hqKIaCXIorKC9MYPyZhzD11NcxOn0Bg+UVxMsFJa7WImGUqw1UK0HMBZKobN+HWz72ywjsOYTlYAfC9RiSkQgKq3nlib3w4jMiQW8eGsG2nTuxfts2TC0u4y+/MPvREgAAIABJREFU+CV854knUSqTEG7dAClxgrY5meqQhG0a9ZX0q/xLaMkfDqG7u1MF07qR9Vr/ejq7laFCl2qmcROUaF1058Qbf6k45Tqi9dDOrR/v1yvWRZblAc00V5ewtrKsTBx+H38mwXKaTsUxcuTM+FFrvABTAwGSg+Uz4ovBloOqrcf0DLGuEEdQvqPpN1DPi2k3CPN7UnOTlUGnPdce/FgBa2ZtKoTZrY7QTj0h4OaBiXVcbN3mPkpQePnyOMZOn9HnpVx2dmYetXJVa2d3d7+ASVe2G+l0Rue4oyMjxYz1XGrO8dxGOhwFPfnEd2U1wcKRn5NkYhbRt912q2WLhdlFj6o7KAlHzdZhfy74K+kO7CqTH0eX8clrV3DixDEsLi2gVCgiWG+IaEtVDvmXvb2DAiZRJ3rwZGSez3Zg0gSIzQlJu7mpGbZycnD6zJhsQ86fv6hpxl133o0NGzZg2/YtGuWUiwVEyfNiMUFgffzYEw1dvKDbvJ13R3urrL1j0kTLrnLxnRPxN53Nuf1dK0WWB09JkGZRCKq1s7K4hBtv2o++Pp5YUzn4l7ocnozUBkw80LEOipMvKSq+gtdeew2nzpzEvn03NcdEkjtx3kpWsHsx1I0X188meUyc5/GkkZxEYMKWJl+Wz9BwFvstFr8NBIzBoVESN2S2DJmsWC6LyOsNgogWybPZtGmT0C5vRL95i1zEtmu1jEjMtwzr6moQmHBEpFGCAya+YyJg4mac6pj4ObhGIqawIdvckxnVceHII0BX0CKZGagEaIXPcY6TRPLn8X8PDLwDLGVzQgn2s+UCGwqpc+KlajouV3l5u2+y+QlMtmzcIWDCdjWoWnDA0I9yzNToev+AtwCTRl3ndOLaZQGTpeV58TB4z/Kz0SnQk+IITMqlOgZ6R3DLzYewfv0mKXBMcdT6yX586dVB5AlNzU7h2WefxrFjR5rViw+n5JjNFky7ThyZmVCcYJ5duxLK+QImz1/GwtwaPvgzv4QPP/DTiITW0LU2C7z4BGa/8re4euS0uB/zXVkUEwkkgsylYBBbHNVwFOmRQaTXrcPAnt3ou3GvLMfrqoK5UVLSyyqb7BpLcaWWIRKoIkTnTFaojSCWcnkcP3sW3/r2Y+rU9XV1oiudRH9nJ3o7u9BJE6UoHWBHsGHjZiQ7OhCMRKXC+EEEJn6NkXrCkeN99ACfu7//+kP4T7/5m1haXkUynUGhRAKmcSqiiaS17JvGWWY1oDQRVX6uI+ta4QQm4qZwkW/z/ohwAw8ChXwOnR0J/NOf+TB+6qd+ErFYROPX5XxOycTdibRATRFhFGQjWMXixCmcfvSvsfbqE9gyfwmDpRXEaxVFARQpK5WnRgBz9SjWNu7BDR/6eXTe8cPIhToRrcUQ4xpWq2Ly2mUcP3MCkQCwfXQ9hgeHkejsxhsnz+Azf/I5vHj4dZSc87G5WnMMYqRUkUr5wFaZ0VVCwNkjkKdBlUtfXy92796J9aMbpJAgMKHrMD2Y+D/zzaJx65Z6TR2fA+vGsC/VHhnCNdbGJj4PS2OdcknKSK63/J8ETz7XPIc9vTT4yhj/hOJGuueGGuqky8ywGU7XUqjYXmQdHD/aM0Bm4OXN//vuSDsw8WoTG9E7labnB/rxCNe9sAGzZJJZMnH9mT9HozJ5TbHvW8P80oLG9VcuX9JnpRqHHBOul+xGDA6Oor9vEF3ZHm383KQzmXQTmLBDzk6DvGVqNbzyykuyFeBrcWFe4C3TkRKfkrLigwcOqHuSTGUcgLPP4JVFvhukAFoaNtJRvV7BtemrOHr8CGZmplAs5FErlTUeoiqH4xXfMeHIytZ8G5l68mu7WlTnWXl7Vk4an8f531AxmoiLzvE3X/6K6Aw83gce+KgAiegSFI7I2yqojo+AybGjj4unTUMpz6FoByUCE23kVw9M/GLh/+xbwH4E1D67UxuuEWxGHx87dkwIj4YybEdp9qX7zUIC/UvHoYG6oyw61YBV9G7EFGhoQ3n11VdVRd91193ilRClWYUfa7Z+9cFrrdZmO6IkMmUnhwCCx+V9QySLcy87Dy7XwLE42T5TEJX7ubwB+BDyfUn64mfl/zt2bhPgYUeF4CWVSqiFqWMiqHP8BcnGUJMqh2ZiLUMvVwXVrMXM7JT24/fWxwYtQmDasnU1rGWrDTRQR6leRBlFAZRag8ofGaI4hY+TSkp25uSBPjnUEVcJhKQKEpueYx4DiIwM4H3k5Xp84DPpLmzesBOpRLdyNBSo1TqbVmk1/6yeW1Oy194x4bFTinzx8iWcOXsKudySQBWdY3mPlMvM8zBuEFOrK+UGNq3bilsP3om+viG9g5cCNt9Ov7FQMF5jApPx8Yt48snHMXbuDIKRkBZHkvD0NQTaCiWzB1+sGFpX8NozRwcWiLZybR4nj5zGffe+H//xf/sPiDeKSFy9CHzrQYx961uYnlpAZPNmBA4cRKVnAN2ZTqxftxmpdRsAtspJaKXboyqcOqIxOtXasaqPVC+jUs4ruNDGcXYcDPi7OjWLMxcv4tUjRzE1N6vUVqaG9nd2IBEEerNZZFNpZFKdiIep0BnExq1b0dHVrc/lCwtt5E0yUDtovP7s/Y/8k5fn+xwuPmPc/C5cHMcffOaP8dDDj8rCP5FKKi+oWDIiJoGJt2T359EDk6a+Ul1R4yYZlyKm6lOGbOJXMdCP3QYzzGKa88/+zIfxsx/7GUscd3laLFZ4tfhIlZltFAmjUCvhythrOPLgnyN27jB2LE1isLCEGCMwKHkl2Z9joxowV41gvn8zNv3IA9j8ox9BIdqNSDXOnY/THIUuzjMQMBpGTyyl57tSC+DZVw7jd//oszhz9rwFuzlDMb8+KLvEP1COBwYWilLTBLT5Dw714YYbblBQX39Pr9RbnZkOdKTSGr3Q10JKMblKG6dBMN+NxMzPyBeXSr0xYOJIsdxsRbQkQbVY1vosw7HFRRklco1iZktnZxrJFMMKaTlvkmaS273vib83eV28MYE6/nVe75bHls/10r7Uvm94jxp3j/Na6V6Xl43dAy3LAiNBSw4biqAz241MpkOgxLpqJNB7EFWXASNdXWmPkVtZss83P699L5PsELdwZHgDenv7lW7OUVm2k2ZmCVcQmELR+DBGMv7OE9+xCQMscsICYM2ThKOwdDIlcLN961Z14unqLL6K84SyaBArnEXwJxBu1NTlYzEvZU4xh3I+L34HgQl/DoEJ3488GBKfDYS1VDntlvRGezDSK88lr3khX9LexdEaAe2Va1fxpS/9jTg3nJT8xAc+aO7HUiGVkIhamrF19sgxOfqkDLBZfQr1tY1y3jy+8QtRe9ekHajw9y3EauRIHixP8PLSqtNxL0qZMjg4LI4JZ7OqRtnWd5poLfyuWuHGpwqVjqftYyRnpMVHgB0JkiI3bdmI7dt3OkvdmCN8tfFghOzaPf9biy4R3QsvvKBN99ZbyUtIqXKQ9NXN6K4DJvxJvEmcVwDn2bpwsiButdG4kR4+fBj9/b3Yd9N+ATHeOPzMPC98PzLK1S6U6oObXV2jC/FCJL1zUj+eBzqNcpv3PiZSiJChak64TIllMjD18JQT8/cacZCDEajJMZSgpFTLi2vCcZGyfL2k2alzrGtFGoqvQOjjQOdBAyYJ+Q8YMNF5qVmFSkRtFUlQVvMbRrchHstQKS/LbmOPc2Hj7Lg10FU6aRt8eDMwyRVyShM+O3YahcLqdcCEoxxaQAt9y+4jiB1bduP22+7STJdVg83S3xy5YMCE/KK1Qg4nTx7H008/janpq1oMJQ2ny2WbXFBetVIzWPaKBcIGUItZFtP8tSmcPHIS77nvx/G//i+fRqKaR+7FZzD+uT9G/uwpBLp6MHDXD2HDz/8S0DMEVLnj1CT9DHFWrLTVumzBqVIo5Qu6yZiJwg/XqBWRW1vC3OI8llYWUSiVsZDLYWGZ0KiBXL6My9cmBW7TmYT8MrOJCIb7utGT6UA0HNV1oRNvR7YHmzZv00KpLThEjoULavwBAyb+GWjKJWmCV6rg77/2dfyX3/0DrOQLKDDAsR5Q5zIUNtMudoF8h9TWM1U0Nnq2rbV5v8o9WZ3IiBxjObYw40GCEhJpyaUIIBEL4yff/yP4xMd/QXBRPCfpWBqIOQlyjV2OSBiLxVWcfe1pnHnki+idOoMdS9fQl5tHgocSCqJAQEQ5bqWOxXoYE4l+9NzxXuz76K+g0bUOoXIMtUoDjXgI1UgdKyhISZOoBVR8BCIJPPH08/g/f+f3MD0za3lAbmTKzytuQRswaVSss9Z01BYwCWB4dAj79t8oyfBI/yB6urs1+uvsyCIZM8ktOyssoLyRJccCFu7GAuN67g/PLL/ONjPbOXi9qMQkMOExcf0jKXJpeVHxJMViTqaJ8XgMXdkUEukEYlSqhK3DpcBFoinn4GvAiLJjktoKbg+x6t2PsqzIbvHmWl0Utz9V3UrDBUJrqIFRPzoPBRnZYNyj3p5+ZLOdAiYixspywEIE2YWenZ1Rt4Ruy5VSSZswPxe7DjyPw8MjGBpch2y2B9l0h4AJO0SxGN/D3YdOhsvPRc+mxx57BGfOnLbuD/0TCRKzzCTy+2sVNSa0o4F1w+uwbctW2QBQhWq8D0sB0uBO/CCVdDouUh8mJidU6JQL9FYJKnmZlAOOnNqBiW9QcH3Xy3EtxVNSB53PmYESHxzL+886dyGcOXsOX/jrv9K/v+9978M999zryMdO5eNJyXUnvCAwoaWy2C9tiLO9YmrvmPg5r5+tecTsuQFEqvw7trGIFikb4qZP9MifQ1YyZ1jsHvBXufbxQyrdsYV4mz/PkThl/a15s+O2eOtxAMdOHMOZc2ewZ+9u2Y/zGKlz54sjJNlVOMWPd3VUC9f5XfDrac5EAEHDHgImLtbxuOW2qIWsjaqV19NqB9oNbcDEABVvVF5Afv3Va1fwymuvCohQLt3ZzZlih6RufF91TVyAGHkXbFtSLcO2G1vE7Jp4F1stNO48hN3Dx0RHxU/rYW0gGowJlESZUku06mZ/HHeZiU8JpXoJheoaivWCulUkKnHcYRWWC21yaZW0h9ZG7FQ4BCIW8sT3MWBiF8Z4GFIwSGtP4UkKA/2jSMT5MFMTzy4Lfz43BVO6+BfJqtdxUNw/eJ+KlbUVnB07JdfXUjlv89h6yXm2kDBmklCWlvVaEHt23ChgQq8AVTxtls2+0rPUbAMmNGh66eUX8Oxzz8nqmnN3tk3rtM5XqKPZ9TczVNxiR6knCVviJIQC5oFy5jTeec978W8/9W8QLy+hcfxVzH/p87h29FXMBoJIH7wdN/+LT6MxsAnhSgCNEq/BKpbzSyK3LpcquHjlKi5enECt3EB/1wDmrs1KGWIzWLu3BNgJTCO0+Q+hHgpgKZ/D/MqCYg1IcKcJGG3UGdLFaHPupLwuVO3EYhls3LQNQ/1DSIhn5IPV3koS9s9984L9d/qNTdecWaJJVN725YsSqULElYDUd7//B3+Eh775CKLJlIAJpeoWdcEUZguwY7eFC6TWNJdQru3bjTE1iuRGw2eKAD0SlUokFCXANxJ8NMZqmlyTOiqlNdx379345L/4JXlpkJ8j1Rx7ggzGY9eUieeoYza3hNefehiTz3wNo8sT2L08hd41CoNNolykTwRVcbUKcoEExqopRPbeiX0f+yQ6Nu0DyuwoB1AnOT4Zwmowr3s2VQsjWA+gUG7gG498G3/0J5/DWp4KMueC7XwnKJdlBc7TSnWMTPoIuMmbYYkQpOI8hi3bNuOGG3ZjaHDAgEm2Q1yknq5uJONRpBJJyeYFOATqbPPnY6F7kWu327TUWfScA4ESW+t4HXiMtE0oVzmeLalzIv+RfF7hmFTekYQeiwaRZuJtJmFjbr5nyIj61sV0XlPG8BMwIefMAxGtWSyQtH94fpEdv3FJXKCo4x+SRKp/Y0dIa5p9LbOD2EWjTLenuw+pBB1Z7Wu01nNnqVexlFsSgCBpniMq7neLc4u6LzKpNHp6ejEysg5DfSPqPrHzkkpm5PXCvUACH9ICHFDmek3Li+985zHMzs/auQ42kEjGkOnoEEi0jZ9dHaCwuoK1FfNI4R64dcsO7WEsTrlGMMFXO3wDKLvk5jeOvq78r0qZ5OQVjVO6Ot4KTER69mITd43ZSLAOq51nY7dYVh73fj92ZUgh96+XXnoJf/Wlv9Y5/MhHPiJzUdvXnJ2W3wu8IpSjHPFVw7bQ+ZdfCPwirgq67d/933sw4TslvKAcV5CvQX7FhfOX9GCT8U1yFY1u+LVyenWsaXEFpD5xuTNOquVHOT6/Qq1CSgEdWPDHOjZ2VnHOO3btFMvXjH5qzlK3ZbVfZVXv0LsEXvJa4cWN6sF48aWXsLy00FTnmJOhscSrlLxpUTMApW6BC72TMsjJ2UTe0ujEZoRLS9SMj2nWf216SheNrOcNG9Zh284d6OrIymdBLWpeYGXdMInCDMvo2MqLrarHAQQ+lLIsl58LmeLmJ6BrwDEOmdqIGqHVbciyticwEQG2hGKFXgQ0XSurm9JySjRejn02qz5UpfCcu4hwP+aiDT59Q5S8SkTOTVMmTByXGdu9I0MFSBc60z0IM7GSngOqys3gyTozpqL5h4DJcm4Zp0+fwpmzJwRC6C/C+bXUza59qDlznYtYGDfsuhF33HEXohG6WJrk+a0vZ19fL8ve+omnHlfXjGTbKDcljoacHF0yXcdtUufFLXahelDSbb4r789CpYSjp09i2649+I1//+voidaA80cw+5UvYPzl57FQriJ14wHs/vl/heTWG+VhMXN1AsePPIsTZ4/j7OQM1uoB5Eo1RMJJ7Nq6W4nIdEeMx2KIxiwQMkFgEYkjHomZUVUiingmhgsT4zg/fg7lWhGxeBCJZATJeAippOvUVRhQ+P8w955Rcl7XteCuXNW5G53Q3WjkDBKJAHN6SpRFZcvKpLJlWdabN15v5oVZ82veeiPbM8seWbKcZEt6shKTaCpQYk4iQYAEkUN3o4FG55wqh1l7n3urCk1SkiXLM70WFgiwUV31ffe7d5999tmb+ThRxOJ1Gqnu6VyN2lBUWgbLOXKHeNUFezXbdOXV/HWBi7qGJk294gWrCyP+j+rJHBkd5gvShXFE+Mz5PqSyBQEKtRl4KMKYExmMOSGgAROr8DUGz03VeVXIRVkZNi5ywcW+E6wZNc7CI4soA/sKadx+2834whc+p8JC7s2u8g5x/XOMltEVxTxmFsbx/E/vxeShH2Hdwhh2zM2gaWkOQQpFGFRKczEVoFnkQrW4mIqgsG43tn/ws1i19xbki/UoMRgwEkAuUsRSIKnDoJa2AaUIpqYXce99D+Hvv/kNZQJJU6cCytYjk7XVGshbkGkpR5fcog4zyx8roqG5ATt2bcfW7VvQvmoV2lpWoaWhES3NjQImLNAo7PWSG99CEavtAAg/szFLBlbEMlI7I7GkH79lHhA1CMzmKSmtnfEcc4sLZdfWhYU5TM1MYX5hVgc+GYJ4IopwhMJYC8jj3ms/m++f2i8G5qWUWcQigQea/U67AzKb5kyqv+fv1JOUgirIeF3IJGvvpIeNRM42RqzplmBU7MPa3vXWxuGe5yZ5ZBtAO4lCFqMTIxLOUztDAfbo6DiWF5YUrkldIXUl7BLQWJOvw/OPLBT3Q037UVfjdCXcPzlMcfz4MTz+1GOK+ghFzdFcUzz1bK/RqI6RIFzyTJs3Boo/n20UvveO9k5s37Jd/jQEQ8w+UReDQuTlJQ19XBy6KMYklVqShooAjIUKfUw4Ls6f4zNzWHn751Kpwo4N0X13QIWFAcGmt92I1dTqz48++ige/snPsGPXTtx1190iJQjg+CWph6PVyt0BTuWYH0Sl++8Pfg9Oym2VFYIiD1YsRdEU1aSf+fe8QNzkeSQwsI4X1Fo7FfEpN3+bsc/ZAVNlv77SCbQ83+6scT0i5ns7ceKENCZEYRxD5gNIBbVnOExganbJHgxVEBgXKHUJRTEmMzPT6oExil4R89k0EjXWbrIZc5dC66aQfHqx2lgCC+bRITU+kSit4HM5mS9NzcxidGQcQyPDmJycxlVXX43bb7tND2Dl5nKiwNgPgYZ8Xj1Y2ek7tC9QFI5ocyXQpNV4TTysildMFlsXCoFjvoXpWPg6SqQtFSWqzWSXDQAV0/qcROMEQewphqMxCVXVpnDXm+BE6ne+TiggoRRHCRV+V+BP479xFYS0Jlmkc3k9pKxC6msbUFdPlT97llE00/BO/U/6p/BwtaycylflOvO6c/M6c+YU+vrPOn8CTupYVg6/CIR4jbjhkCVhmvAN19+kg9u3nPh95QOU99H/W+QwOTmOJ595WhkPFOSZmZRzBnUCO18ZUBDLz+rXICtQhdMGw0hnSzh7/gJW9/bgP//xH2FTZwMweRHD9/8TTj78E8RyRYQ712LbRz+NVdfehFJNPZ4/9By+849fwfD4GMLtXSjEG5DOBVEbqcfVm3dgx5ZtchxFtIRgXULXsj6YQKIUQ5ziWR6c8QACsRAuD1/EsZNHsZicRwkZxGiClaDWyoCr5LIlbqhstdVh3boNWNPZg0SAeUgx5/JpFaWulxcdVhk32XWsmqvUX7wW8HsNLLjirzwwqQT1uDHyqv1IwIQHSKkifqUp1L3334cv/smfIZ0vIO+Shb23Aw8l3j+6vlI7QPGepvPYduPvRRO1833LPZgbZMjpbJisGwqjPlFj61VaE9qWk063Z3z7ji34+Cc/ho0b17u8KNe2IH3O1+aDWUhidPQ0Xnr0+1g6/hR6p0exeXQWdTQ7rAPyUQpsrX1HvVS+GEa2VIvJWBta3vQ+bH3fJ1Cs60QmmJBYVUZmUR4sOYRYLZfCmJ9K4p57/xl//63/ofBHaaF8K4f3TCLUog5gxYBQ+B/kABcLDmOS65vqsW3XdqzfsFbCx9bmZrRxZJTBbtQlNdhIrzGMK1KKq4w3rU2miuN1v8xBlJNz3N/YhmDQKA/VFNIpO1z5rPs0Xqu+89SAIxoNIpLgKDEBGB1i+X54L+mfRGBi6cQKixMQcVOdfDatGaTpKu3U8h9yDqqaTiIDwJFw20toksdiKRCKobNzNXZu3SmWhs8IIxC0zXOqqpgTS0rDspGRYYyPT2BmmuxFEqFgDF2dawQQeP5xTJ8Hvjng1gnwce8W6OZ6dROA6Zy18F944VkcP/WKa1cVFbDINhD30USCbuUx/XtNyhTsvOH14oHP3wVECxAIOHjwOollPQNEd9YTx0/hwkCfWfunl3Q9yeYTmLSuatM+I8+WsGsJ+bNXTBLNNl3bV+edt2xw0S8uY42FweTkJB64/0EBoQMHDuLjH/9kWfLBglsaFTqWl31wigzxe1SIhCNm/PKIyFPFfoVVenOVAD/7fuf4yqA1ZcQYAiJr8vzzz8sKnpoNKnA9deOV//x+CZtYYa/IhfHAxLdHPDXoD5bq90M24tDzhyQCYoIxHybpDTgLnjTHTlJfvFHVn8sjXx4o0zOLePzxx4UO77jjTca2hLgRMjSKwMv3Up3VvBvJq/Zb0fSMMky0lcoC3gOTrAAbLcxJQV/CK8eOy2CNC8ayhmwySrSy2A8buzPTNgM3cpilUZKqMp/2yxHhIBI+RpxiLuYFqQ/q7JKdZsdG8SDtSl5JwCW5qVJnEgjZqJvcZOnsGjAltg5hpzXh+6GDLT8n3SLpBBsORlW5BYskp60/yHvJQ0QZPc4NUkp2p+4mAKHLYF2iDk0NTRLJBrmhvy4wKSm87/Tpk+jv79MmJO2PA1RkwbhOlIHhogqoNbrxhptRJ+qVm4yr2vzPKG+g3OjzmJwxYzUKzYyd8g6yV6r7WYnZBTGLbi/ajoS4H4eRyYYxNj6DusZ6fPoTH8KB7WsRWpjAxBM/weF770V4ah6oa8G693wQW97xLhQaGjA4MoQnHroHz77wLJYidSgl6uX70lzXgut37cOeq69CvDaKXLiIYm1MwKu+FEesGEJNye5zMVZCKVzCpUuDOHriJSwtz4p0j8StytROyjK5ZP1zVq6cMFi/dgN6OrplSR0PxeSUaW1KM6SrZjKqWYwKMHEUpLPE/uVQ5Mrv8MDEZmW0gsxvZkWhVA4zc5d/eOgyvvaP/4Dv33MfsvL/sQkpn2DKZ1qBm86JORCKmjCbTyg1W0UrpOzPdDE1Jo8+Pj47pCYSQ12sVoc4mRICchsQKGHL1s24++N3YetWTvCZbkWaCln7A3HGI2SmMdD/Ao4++j1EB17G2pkJrB+bRyKXx0I9kI0T0Ju+QKGdhQBKuRimQ82I3fg72HnX55Br7UU6XIcYtUjEfxEaJmbMpbkYwOzYEr77/fvxrXvuQc4xyRqXDoQlLWcKuYq/PI0iqS0hwAJidDDWS5ZQW1+Djds2YdPWTVjHmALqS5qbtJ+2NDbosPL5Y+WMMncbKxW0YxRXsOrVZ0pFBmDPlm9JSiCb4/OcFzjhmTG/tIjlpZQOWIook2n6oCwiW0wingihrj4uRlCaiXza2lNep+GYbDvQXPumzALrKlYEsbJM4N+YUJfaK00PStISRVNjG1Z3r8HanrVm089zhfdWYvsQUtkkhkYGcb7vDGbn5zE2NonJiVkUMkWBiM62LpmVkYngGcixbI5HU5QulttNhfF55F7CA57pujOzY3j6mSdwrv+07hH3ToKbppY2dR1qahukXYloSo3+UTSRo36H4MQy12ThzziCLJm+GLZu2Y61a9dL4JpKZcpmpAQ0s8vTKlw5xtzZQWanzTLl4jYeTa2V7rXzfGHr31tVcKvIB00ELnO1NONCAm6aNaSW6/e/dy+Ghi7jzW++A+9973vLlv4qErg1OXV2uWV76iTFrzbLX92+0e2rYkiqAYpnSrwYVN+3ApjwolD1OzMzh507d6p9wQ2vYm1sY1G86LIwfh1gUk0DWoXq5tw5Ukk0AAAgAElEQVSrHgAKeQ4fOqxZb4KgdevWlX1C+EDxvZhRT2WkuUxNq/IN4fSZfjE89D+5/vqD+jdE0dzUTfzqgVuVLsIptvXCXKxKwKUYiyvdEonTuYxN4uRs4igar8GlS5fx4qHDAiZ791/jjI5IsZckuCOTYZM0Zl7mWzm+rWDiMxuBZQ9cnVRfTZK5CUUQj9KLJaTKxN9HZWTQ0C7P0b2cUdCFrNxaDUwYFcx/LwaDn0OBgCUUcwSRNiXFh4mTAayiuOAD+SByKefrUTIHVYIojU/nc+Yx4IRYytwoBszUK04XxC50tnX/QmDCdeZThSmAJdvjgYmvgH22Eiswvl8G9918061oqjeQ+ipgUjU+ys8+v7QgYPLEE0/YJEGeTrZkQirulP6Z0Dpij5oVJEXj7H2HaMTHY64O6QxbeHN465tuw8c+8E6E03NYfPYpHH7gARTGJpEKxbH6DXfimg99BPmGeoxNj+KZHz+ARx5/GKlwHMF4DWpCCfR29OJ3bjczpSwZtBCQDpsmIYEIYqwD3VRBiQnVgQIuDQ3g+PGjWE7Oc7uSnTXXks/38WFp1Myw6iIw6W7vUiuKqnwCWk4ieMBd3QL7/wKYcL/yzCfXo7UKA/j5z5/FX/zFl3Di5Gnl3KSoJXPQRsyQa0dxHdqfzZZcwJmboQv79BqBoILheF9DCLE9GgghQaFwnALMCBJso9FngSP2QWiP+fBHP4Srr95RFlVb4RGUUV40kMfy3GUcPfJTnH3qQXRPD6Jnehy90wuIFQpYrgsgF+XVZao6JH5W1lkugslSHYq7bsKBT/1PKK7dhaQDJnJsinKKLIcofY1KAVy6MI7vfOc+/PjRnyFF4OVcb326Ow0e/Qg/nw2W0GRKqE2TrC9QksnZjt07sX27xYXIW6PeLNP5S34mEmgS8FzZ0q8GJq8HSn0x+FpSABPHUi9mY6ZZxlmIOUlb5Z+1/ZNC7/n5GSwkZyR2jSfCiMasvcM/h5hZpPdmLfYrmFEnDbD3Zy1wvy/qLBP17DJ0Aswfi8piPVHbgN4169G1ukeuqF5XqM+jtn4BM/OzAg/UljD2Y3RkEhMT04iHa9DTvQ6d7Z1qBdFvhMCE11rtKbaK6VPpWhia7qTwVUGxOQwO9ePJpx7D2NhlOQhzrxV71dyK5qY21JHFitXYBBmBbYFTMElLvc9mNZrN8zUjsTE1JGTfizoX1q/bgI6O1TI/48To7PwM4rUJxBJRMTqrOzrR0coYlwalDqugpBbKjSbymnkpgfSEbJ8q7Nbct7ne7KyP6s9kSr733XvElH3oQx9RR6L8TPtC0fuEuQGXAIEJb6LGRlf0ciu6EWMJVJmtCPUz3YU5wWkDcFMaXFT80AyVYouF5mV+vlmsgGureJEhtQ/lQEAnWjK0bT/T0+Y+RMkjca8vOH3ytBTR7KfR8p430saYLMTK/3sxDq7nzPfABUrwdOjFo3oQbrzxeqxe3Wn6BceScJ7ef1ULNn1VqWtSMAMdhe7xOgasp0t2wodo8SYxYIvA5Mzps9LdbN66RZU3uxraP1l5u8qMP5PVHCsGsg/WV7XKhOGAWiBKBpYKR3SYHjpurMGw0/FUNBh8H3woOJJK1ThNxLiYPRASCFGmCMWUzCwygKzMHLnJinPWZ/SbG1snVLREQnGxZXqwxJoUBUx4rcX05I06J3MiJX/ehLY9q7v1AEfD8ddlTHh9qTFhRg71RDRo4nWR4NUZSPnWQy5DLVAJmzZuUwuxhdbgyuPwGTm+5eDD+yg4KyCVTuLZ559VL1TVRs40PaxpPaqvBufGV/NaGM1MRbtagrkYiqUQRscncN21e/EfP/9pRFNLmDl8CIcefBBjp84gUNOI7e94Lw6+9wNI1dZgeHIcT/z4ITz33FMo1sVQV1+PjuY29LZ14ro9B7Bx3QaE4zFkggGkXDw8lyRZDtZLClMjKR+kudMFnDp9AqnMsg5Rgkn15NUetHZcjte/yI23FpvWbtZGxNfTxBWN+6SpYDWn5mT52X99YGJag1/nq5ox0dSmhNEVxsQDE7+Bm2ahhB/84H588U//DEtJWp2HkCmnWjuhY9DuG9ee4RVeKSsu+ByQFeRGz32CYkvmSOnbCLzZNVNwZRixSAzxWBT1NbQhd6PjpQI6uzrw/ve/DwcO7DcrbtUidN60/JlwMI+Z8X48+/R9GH7+YexamkbP7BTaFhcRLeWxlAigEAmC4nIWIyREKAgNl6IYWQ4jt3EfDtz9R4hcczuWQ7WIF9iayiMbMeAf44XLl3Du7CWZq7340stIcxRYAM0KOGZH+aKmLJimPo7ARH4f5sfEicE9+3ZLA8hRUV6XpsYGTWWU3Unjxsy9FjCpZkJeS2v0WsCkei0Zy+oASp4i2Twy6ZyqegITHraLy9ShLGN+eRZzjHJIMnAhh0RNFPE475O1ZqsZdd3QckinF8D6cL6qDoFGwW0qplQiaKFFfkyHt6bWWtqlTSx/ThTUGEqmljE4NIj+C30qimfnFzE+PoWlxTSa61dh7dp1inygvsNASZPaOJzqUuCronEqmWYmTiXjsIyjx4/gxcPPyy2XZ4K/D00t7Rpbrq1jO8dG23XsgoCAlgWmvWPrk/t7cmnJgEquqPbY4rxNgibidfrz1My01lWirgY1dQmxOx1t7WVgUuNGhdXBcDpDFnnSaDnPGGGLMJCWh5d1JTSpE4thYWFJPiz//OAP0dOzBp/+9O8rzJfvSWug7FNmz3UZsHhgQtTjhSd6QN0P5e9+U/CMSvXv3hHVLwrfgqHghcDkzJlzcngja2LWw3aDvaiGo7Uay6zSmPgFZayG6wk7tkPdQh+i5tAVv396clrGbZwE4gPGn8eFwPdBOtADFZ+ZwBvNC8cxZqb9njh5RrqEffv2SPhoc/NcjW5yQ5STtWM8SLOFatdHLopKabbxsVLQLjTbJOr1ybq8JI8FRpMPXR6W4RpHswhMYnEbFTajHmuXGIvlMi6cjsdDpKIYE/4wy7xglcd7xc9E5oOULSl/9iEJuGiPzAkh2UXzNbOWzMs+Z09PFzo62/X+c3lSlBRZmsZCdL6CCN3GwaoLxpiwwuZ78MDEA1tz4yXrYNSeeskUGVNgGUtoDeQzJpjt7uzCurWbkIjVOmDiAYOdJ1bRFrGYXFTo1LlzZzU1Q1CiCpiCXhno2b/TBEIggI3rtuCGG24QJfmLgIk1AOgbkxbD9/DPfqY1pCkL9wzYz3HHLjcxPYmsWJWyYxVNlC24GiQzQCYHzMwvYOf2zfjDz3wC7dEwiuMjOP7kkzj17IuoaW7FgXf/Lrr3HcRcOIaLo9N45KeP4tDLLyLWFMOW7Ztw2w03YkNXF1qicVcd22hijjb5jhvQASOjMBPwcR0NDZvXCzc3n2ciAs+JtQkQNdxZAGrq6rBl/VZtRHR+tBRpAya8p6ZJcYBuxai1gXY/cvuba0x+lVaOBxqpTBrf+MY38OUvf1lmaHTStU094Jnmcugl1x6/NAIcCunZ4KZIDVprO2nxRuVSTc1Omc5L8/5FAf2EC61kdUtPD4owCfR4CJCSZ0w7wS+nd5RLwzVOhpKGY6EsJsbO4+nHvou5w09i7/QkuudnUJdZVrhfkoMOYaYK20RVWqF8BYSLUYwuB5Hp3IEt77oLbXd+AJlwA6KFsPaDdMTWfIKi8zxw9PhZfP2b38Tps+dVETOwUyG9bG0WbPKFpmtqU2i/ovCVYNUCUrmGaXLJXDHu050d7WrlWPCpVffaK6lpE/NoO1A1GKn+80pw6vfK6r/3oMR+rzZYdOxs0dhHghN+JoITjvNz71pansfU1BimpseRShOc5AVM4nW8oBWTTv+ePPNXZlHKD7KXLVB1ymmrks4IeiBl0nk0NLRg44bN6OpaI2bCf5me0uD09My4iuGRsVGNQF8eGcfc1JzSkttaO9HV1YPO9tVobmKycgMaOBlHgBunlsmx4uwUOKaan4+sw8TkKJ57/mmcO38WkJwgjFo58NajsWVVFTAxK3sx2Qrqyzr2KSdgwgJLQYqplAADf042ldeZuLyQEqOi4jYSRDgWkRiXAIpamDYX4sdnQEyR96tyF0JDFm6IQax1iVohcz63fdMY9bGxCTz00EN4/ueH1M24++6P6Vxmke4BqzHyfqrT9vPAyRMM8as80AKZjh3xLINHMv7mXAlQTGNCYCK/ALex8TCm0czhwy/pYPQud+xr841z8dPMrLaW0zk0irJKvIyunZ26ByZ28+wD+4fCoysBKQQ1+eJD+Uh/sy3j9S66AS4y2jM2pNvPnuFh14f6hmZN9LS3tzmTm5ShWlLkOvh8q6uCtH0vXqIrOovSXYMJt8yOoOC2lMMSZ/VnZ7VZ8GtmbkG2vItLy6Lo167tNZaEN98ZCrEC5rgnf7fD3uyOmRejz0pAoNaIqcsz6TSW5xbUJmPLjAuGDzWRMUEGKTsKeylCUtusyEqalKexNFu2bsL2rVs0hscFTFBCNM6HjdNGStSUpoKVto0FUmNCfwOmRNtmLjccQ71kTVwwXpkxoeMrRzFDUbEn9EThYbG6vRNrezeirqbhdYEJX3M5vYwLF/rlWbO4ZLkTms5xwMS3/Pz0Eq21rz14Pdb3rrNrtlJjUra+l/Wc+rPn+s/jsccelzshD3m/Xlh1lytBV5XZpBg3BN4bjopyDYcRjNQhXQjg8sioqqPf/8THcNOePYhwVHNmBpODI0A4hrZt25Cva8BCIIzzlyZw8uwF9PR2Y92WLgSRQ4x9ZUbHl0qoYXZLiRMD9E3RT3RjzHYIiqXTeZpTv/v06VMSwmkSyxsCskVIt1qnx+F6ZCW3af0mdLZ3yCeFmw0PIN4X+p34sUq/yVdXueUDxW8KvyFjoqkntcjc1wrxK1GZzMyKBSWDf/WrX8V9DzwgoTaZBl4XjgeXDz25qRYEilcCE64dtrHIDjQ3N2FhaR6T0xa2JlsMYga2STmREwpJ6E3zr8Z6CrdpEljQvb3zzt/BG97wBo37kyXjs8EhrBCNCwMpjFw+ieefuBe5Yy9gz9AYVi/MIlRMAqE8clF7+CJ0TgsFkaZ+iKOwhRDGl0tYrl+PjpvvxOaPfR752naE8hGFtaWiZERyAiacCHvp+Bl89W/+FkMXL0q/phYq9RoEJVkyKDkxl35Pl3LIFUCe/ehe3YXrDhxUa7l1VYv2ZgomeYDQd4l7AfVkv24rZyVY8YWu/f1K52djySk+1aAE7fqpW8hlxWyl0ktYWlrA4hJbO3NYWJxBoZhFrIYchosNcWvHO7lWF9l+KrOyzIyR59abiDPhWHZBmqDhyC1bG/5ZtzYLOwPU5i3JkJHGnPRiWVzO4vLQiA5+ApGOjk6N69LwrKXZknpr6xJKo2aXwPw/2JazaSavz6Pwte/CeTz11GOYmp7UNA61KDzkGQ1AtqSppQV1tQxZrFkBTFygKhexHLGtraPpTnrIsLWTNM1JLm1iaIIWPlfUvdQ2WPuOIIotcI45s43J+86x4+r7Jn9xNy4s1prTnuwQpFKmSQnZVOPAwCC+973vaTr3bW97G+688+1WPDtRtteC5tIZY498/h6ncviDyy56vyQfw1gMq5aqEa+fqFE6p6s0OZlz4cJFVaCkjdTSyHICYlKLnULVnTt3CABQj+FbOdoIHTDRCKhjJgz1+vyKytgwf14kFFEfjWFHnP9m+4P9Uv4iAvSAi69HoMT3wO/llAx7gPuvsQfT2iWkQJMaJ1T/jkm2rhVgn9k2QFv4LsuBlaxLs5RRWiCAmflpDAwOKoiJBwFbLOyd8ubV1NYJOPX09phfBhc8e80aMyabQW2GWcZLbUK6njfNOVTyc/C1luYXMT87h8XZOc3FMyeIlSAXoq8SCBA5us2NmL1xWkCzNzs5NaG/b25uxN7de8DIagmlonGxJMNj45gYndBDQbqfC5abNKusIkcx5RwZ0uQPaW+vUzKXWbYMcraxSLTrvQ+ofGd1biZwNCxa07MejfXNVxyE5Y3DjZOyJTY4OKAKRZb0DphIzyLtgDFGZIJ4b9jTvWb/QezavtPyNxylW+0srDXh6FMyWzNzszJYI/VYNhJSq8QFOFL7w5mHKstryxsBCrmUnqFYbQtShRKGRye07m+59nrc/cEPore1HfWxON3TiEKBcBhJBJAKh0Azrqz85tgiyyBUSKI5EkAwm0WQmUBBhqfFQWMShb65YDr1pAtZrZliiGGNGVy4MCDbfv633qdLcWbBIAE5/XbUKglpoyOturq9TRkw8uGgBw5ZGmpdqlwzvfi8jEPKDnhe/Pqbt3KswLDptmoQ5FvIKlpCQTFb//ef/zmOHj2KQjAo4WRBI8JVjrVsq9COwLVyKuP9VngxE6Szu0uumzNz0xifHBOwsz2dhQbbWibw4+bcUFeroDt+P0EoD+w73vIm3PHWt4kxIbnPyjtG40dkkczPYKDvCF587D7U9p3C/kvj6FxcQC6YRCFaQIHTPaEAYjyAA0AmEkCBW08eWMhGMRNchdqrb8G+T/8vQOdGoBhHjq08Ip9AHnH+nBJw+JVT+Kuv/g1GR0bM/qAEWfKTVUpnTN/F55KHD++nZc6YrkJXLBhET3cXbjx4vczVuFeSRWpZ1ewC5mjDXuMmM34VjYlnLa5kPqvByZX31kcDVEWSKKfLJcI7hppskrQS1FDkTOA5vzCtKcpkag65UlrAZOW68Xtg2b9qBUry+7m1bU0YXhOzabV1PevluyWNXJml51rLY3p6XIGiBMnLS2mMjBIoLSMajKK9vUPAhuxD26p2C82sq5MHCdk3Pf4aqXb7ipNDcL1m8lm8cuIonnjiEekTleieiOq85Gs0NrYoVJFFRYyMONlNNynGAsnOZZs680nHfP+cYlNLJ2MtnaVF8xrx5zmZcyUdMyA0QQBlbTxOovGL56sBB7uA8sBhYeyGI6oZE+tOGEN56tQZfPOb30RyOY0PfvCDuOaaA+UzXECHrTP6MsmHqjJ8YyF+3jTHgY7Xoun8Da6+8f4i6AdQd6C5albdNgnDD6go+nDYkDtVwoWiKlK2FqgH2bx5k41N0TDGjQvbO/S0nj8IrtQGVIMjOanmCqKn+TP52oePHFKyIx8yAg6iNL5P3hzeGLIY/OJ8OZmb1d09ZfBBhoKHjdgFl5FS3c6yW+OybSgmY//e9fqFLuWOCFy4OCivhem5WSRq6iQS4qaviqS9A62tqxR57f1buMB4yPheYTlM27V0RMXli1hOJTE3QwX4GCbHJhTCVMgWBCCo56F5HReG2Ip8Xi0Qhglu2bJJD5wcYiMRjchycor5CXv37hbw0BRUIIT5pWWcOnkGg/2Deo3Wljas7e3Bmq5uGS8lohEk4vRK8SOWdhCowy29Rc5s+pVzY8ZXCkhjui6zJ6SOCGhkdc2a9Whjy0X18pUbmtcgcMR5aOii2IDpmUkxHF5bYbkp9HPhOrDPzDbWnt37cM3e/Tbq6MZ7qw9YHXgundr7EfB+/fCHP0QyaTP2vOZ6cBxAtFRW3060Fp78MJBHkAdUIIzFdBbFYAR95y/g8uAQPvGRu/DxD92NtuaWskhZfglBm2Ci8C5MZ1HqHJbmUJqbQoCbBz9nLouWrl4EOnuB+lVAOKHsHE3XqP1Kx5scssGCJhcGBvqlxeHnIuCv6MTcpI1G/rgrmsp/04aN6GhvRT6TFmdBDxwGd8UizCyxsWgVCj7c0W3sZYtzn3H1GzImlQaZ/YBX7zMGdvl5Hn38cfzpn/4phoYvy7uD7ECB+0U5qM/GRLkeyZj4a+BZV1Z0HIslUOczPj41Lo8h6dycHwmBswoe6niCIUWyr2ppEsMbDpW0/t/8pjfgbXe+QwymCgYGoTGLK7+M2fQoTh1/CscefQAdly/iutE5tNJjIpFBIVZAKWy6sIjeN5COWwZSMZNHtpjAeCaB0KYDuPrj/zNqtx/k7AxykRAyYWNMoln7XIdeOYkv/9VfY2psXAdFoVgC05aXU6aTIovi26HWvjGw6kd/2c5hK+/Anv1aC2zhaBpnVbMLmKszK3TXgv/l4tdfDkz8/bVzxjMGPEhtbVoKuAvUM/89ymnkfyIGIG/CzsXFeWNOFqYwvzwlUbBn96uNNPVzqrxUVoIkWx9R26Po/9GxGhvWbUTHKq4PO5DLrSDQqyip3KIzzO2am8NSMoP+/mEZOzKhlywwX4OAhD4wysNp5Mi1jQfr0XdxGL64115d4sBAWuz2Mz9/pnyPCIZ5ThA40AOljhM58TqdaTxrOMRghp1WLag9rYRpG0rR+U7djvxsGOGRRTpF23tjFfmz2bITMxY3sStF3/wztUgaUHHPv8/A04/SkAZ9a8wbxeuZ7H0Zw0aZxLe+9S3ZUNx9991Yt269zhhfbPgUe7seDuywoDp96smSP1BWgMnyQe1RVTWV48GLP7hFJzvjGSEpl0XgrX191gUvLCtJb/9+zTX7RSNx5dsD41olPj24LHx1AUsrDi7/nmX05YAVLzbZmuHhYf0iQBFl5dgX3mBuTARGHe2r7cHTOKAJzFiK2OFjeQ+W8OvMZcpiKt9SspFi02AQ0FCJbMKei0OXBEw6urqxbft2CdMYaKQ2j3sv3CQVAkqVfIR+I3TOW7bRRtkTu8hy1mShEMYmpnDs2AnMTE5rARF49fT08mxT64zvlS0i6mx4zTmxNDDQJ4HvVVft1PdywcmFcXlZuhyai129i5NTLarG2b6hNojUZHt7lypBanhSyWX1SHvXrMGOrVuUq0ErePXkmWDJllcoiIamRrEPFENFYnHpeKzqiJrrKPU2KQMqq5pbZdVMR8Arvyopw6Q7OYo2PT2JEyeO4+KlC8jlUmKVuPlaYrRZ5ZMx4QNIALhl8zZcf/A6XSOJXynUdRuNb+35lpMX7fZf7MdPf/pT/Ryfy8K1o+ksiiYFPINujJoMB8cuTfDIyRgCkzxV6qEoLg+N4pWXTsjs7sMf+BA+8sEPoaetFbUJetC4fI/8IrA8DswMAFOXgeEJzJ07h6nz5zA6MY6lYBBdu/dj0+13oHbDLqBlDRBvAkoJgQtpCAJZZENZzC7PYvDiBTF01SwDNxsJVNxEgne2JKu0YcM6GWkxml6jpByJDNOMzX5x8sNcLl9tuibA4vv6vyEwsdeyI2klMFGlRtAUCiOVTuH+H/wAf/7lL2FuYV7jwKUAGSdbA37/0J4mjyQL7OQvVtx8ZixbZDMamxv0DDBri88qtVF+CkkVnzPRi9HzIxQQGOlobxNzwor3phuvx3ve+z6EY1ExJrynkRQ1JGmML13Ci08/hJFDT2D95CR2DUygNZ1EqiGPbJRsplWdlLFRa8LWDh05yUZm8xGkg00YCbWj5S0fxP73fxqlUAOy4TCyYR6eJcQKnLYp4Okjh/E3X/sHLE7Pm+tmOiNBcJrMIYFOlU6LzybBkAoh7jncowsFtLe24sZrb8BVO3Y6l9JVaO9oKwsueWgZMNFZ9Eu+fjVgUnmR8jt07SaLrFgJTHS4OvbShigyunfLqQXML05hdPISkulF3WPZQ0QswoRfnu2uBkR+nfizipM4LKAodt66aSs2rt+keA8CXOpcJHDm/h4JYm5xXpM4l4Yv6X3MzC7i8tC4xoxpg0CHb2rnCEy41nxKs0ToTFDmtdc7K6qVozPGHczDY5fx+JNPao/Tew+FFNpnrZx6NDa1mOYnagGw5V8MwnXWHdJKOe2Z92qys41+NuZpxbRj05QaGKCnlIJtYxxQiEo/KEM7xw5XEwECctVmNfTDKhR01nhbCL4m98sHHngQjz32mEaV77rrLgErTTuyVUxNZJSSgbTlUblOi9jN3wSYlGkjYSo3nVOuTG0Fe+pHtGqekyvmJ/Diiy9qA92/f59Min4RMNGmVd74Xk0R6oY7ESq/19O2elBTKYl9+OF54Ynm+IsLzTM8WrBOb+HTRjUhI7WzbW5lUFa2K/aVpEvtdCJVsgUUSxHRHzr8Ii5eHMLufXuV4iqxUTBg7I1zK+UG4cP8mI8jEROV2allJNMUJxXUw+Z74QjryPAETp48qW2cAl8CLNKNuTQnMi5h8OKAXp//j6I2tqyIwHlNGE7oje78Qc5RLqbp7tqxXWJcbmjHj59Ef98FrFmzFnv27ENNohZLc/OYmpzAYH8fZqance2+fQr9ki0aKzEuKi1+IFPMil7X+w5FxJqpItDhwTTdKOKhhOjI1pZW9U0Jln4RMGHqJl10T506ib7+M3JDZGXAipjAxKNwn3jMB47z+Dded4NEfVqNVQes77lLm+HGvLmNkd166eXDMlobHx8rt20U317NDPJkUoJXEaUiXYYjArcM9Auo5RLA1NQcTh/vx/ClUaxbuxlvuPU23PGGm3Hjwb2o5b+fnwTGB7B44RimTz+D2b4TyI5MA8vLsohnBs9SNI5SUysCnetQv3Y7Vm3ch54dB4DWXjmCTi0s4PLkZeSj3NpyyungBmEbjjFj0lQ5BsBT19xAqEfq7l6NhvpaFJmZROOoEqsvjjKy6ok7JxMyL79dYOIhyWsBE+0zGtQpYWFpCffcdy++9NWvKHcFrHRzLB6MEapme33P2rfieC2863JzI1Nd6xVN/8rJEwLSFM+WKWpF3lvrQ/tGhIAtKF8PuqM21idww/XX4s63v1NZV2RIKUQOpZcQCiZxcfo0Dj3yA6SOHcK6iSlsuzSDllwKyYYichEDJqpGiU85wh+xQEhOR2UyASTzNZiItqP1jR/AVR/4faChQ9k7BdL/1LBlc2I1H3/heXz7O99DepEGZSksJJNq4xCoKfbRXTe2c7Txu6kmZRTKFbqElqYmXH/gOuzedZUShcnodq62EDdeI4XMaQ/+bQETmyoxcOoF15XCxMuNvI0G1wFBGZllmoPNLk5h6HIfpucmrHgQK1HRAvqC1c6jSmVeXUBz7WhyMBzHlo1bsG3jVpQ4+i2n113ScaMAACAASURBVAoaY3TKYnIB5wfO4Fz/OUWZpJI5zEwvSp/SUF+P7q416FndpbWmkVuF4VlBqnNFoNQcj51HuDRt9EQ519enVjJZYT271DjF4yaebWgQ80JHVns+rwze9CBErRynL9M+F3T7AGNHnESiyPZnFTAhKyhgEjFtiH9ttus9a2znsGOMA2TFLQmYr8NzwxeEvvDlPnTffQ9IF0hPqbe//e3SQVqRauaq/Bz63Vnbe3CicWH9YKf0X3nj/JupRkxGuZiLqB8XrgYm1SjVAxPPVpCOY6vlzOlz8ljYt2+vpkJIB/EClincqlaOHVgekFSAiS66FzE64OMPNzPzMkTp5/g9VVTdlvI/z4MZ5tQY5evcLZ0g136WHbxXAiVDvEHN0ZvFPS/65eFhPP3sc9J93HTrLaLiCJKoMCdwIPLmtfbo3o/asqenFGBWV5mUTVwoGCwn1f709LyACbM8Dhw4IOMeTaIUS2pRcRFQlEWkTqqabNHwyGVpT6iKZpvGxqdDogaZhvnYY4+APg7UG9Bgi2CKm/SBA9eiq7NboKE+XiOR7ZFDL+D8uXO4/aZbsHPndpRyRimznZTOsoUXUYAc7cG9wRW3G6+wj0VrZDzUVGN9UlYTegBfZRd5JWNC8EAH3HPnTuPU6WOgdbWut9toed3N8dfuezqZUZvougPXStTMXoxpQ1ZoIZy+yqpyu4ejY8N44umnxHYZWxJS60jPgPOpoWEf21i87vy3kShTV4PIh4pq6cjTIl1A/7khnDrZh6bWTrzzzrfjI+9/N7asaUeikETq7DGc/fF9GH/lOSSWJhDK04E3IqOsXDiAAO3O65mrsQqFpQLGp1JINPdi2y1vwZo3vhWF1nbMBoG+4UHMz0xgZmZSDCGvAS3EZYrFSZ5cRuCVn817ebCyY4uzg5VxIoZC3nrO/Hhs4Xhgwt4y27MrWzkry2Z/EPyScvpV/7syiO/+lxPeV7dy+H/8RM788hK+e8/38aUv/6XM+0KRBFKpNELhGtPOuC82SHzrRhUzBduRiDRnau1yzUWCGBudwIlTJxWcaKZ5xrzyORGgU9FjY8w0WmMKandnB3q6OnDDddfiTW95s9qGtAEIsSWXJzBZxulLh3Hox/egvr8f3SOj2Dg+j3qmhTcEkA0xEJA/x4CDEqplHUwGhXqAEpK5BCaDq7Dqpndj5/s+BfRsQK62Ti0Atl8KTLJeXMajzz+He+97ANPj09beWF6WDqNEd18BE9oHUGTpWloudE6W9ArhLIIg7doD12Lv1bs1JixtRJtnTGpNZMlW1a8ETP6lK0Bwwf0jE4EqNqBqGsy+48qVYunF5o49vzyD/oHTuDh0wYrfqDl9+3NI+j13bPj7q3mNsheWd4Fl6y6OrZu2YOeWXSgxKNENGXA/FMAJMEU4icGhAZw8c1L+KmxHLMwlNdFTX1OrTByuMwI8A3Y1SLigVnnHVH1x16HfENtQ9BN5/sVDYrF5D+W6qrTrCBqb2Ua0YFm2Rahrkq2Daytbh6Lir2Jmn0S9Vjh71rBSoLghFxdjoJwsmqY5dtHOP2sF8ZoxKNVfz2pW0ourc2UGxlKQqX8kg/+DH/yzmLz3vud9yqBTijcZmmjc7lXYJBayo/H5Rvy5K4FJ9YZQTXfZoWtiHft783GoHhcWVUSL8hWtHC2sYlGsRV+fTVbwwN695yr09q6R6piHgkd8/H6+jn4vi2xfDUzsG+z7qistXymVNylHR4nCckm96h87ZOh/Duf6JdxUZo+p1/00jmR5TpRlr1thTETxBd04rcvyuXhpBM89/3NRVfsPHkB7Z4cYBN4kAZKIhUBpIWhDdG0j9vwK6bKBGLUO7H1bLw+alKEFf3I5JWBCASOBiXdmnKfhz7lzGBsfde00ywyi0La3d52zred6NeqbwIWOqkOjl82xr0gGpwZbtm3Fju27kIjVyFyN75GTLUePHMbMxCRuvP4G9K7pVoaL7jdjyDU1YRMiDDZTyqRcJ7mwiyAoaWpqRWtzGxpqG/XQeZrVOu3VXxVgQqdFbq40ghsc7Mcrx15W+0lUqDuACExsDNSASS5j42g7tu7ArbfcJorV1lJFI6J+tIS6FYDD90M25tTZM3jiyccE3BR+5jZPboRC/GFzNmTVaTP9YbVycoE8IokIAqR/A3FcvjiBp585jIbmdvzxH/8HfPgD70ZNdgGRuVGMP/0wjnznm1gc7NM4YLSuDtm6BuQSCUQ7WrB261bs2r6DoxYYfPgpnPr5EURCDVh37S3Y/KGPoLBhPSYjYRw9dxrnT5xAPm1eHGoPOp+BmoQlw8ZjCYUVWvx8TpqhNWvWoG1VM3W4KFGoTKGt9nO2p2yii0Z4dAAm1b0SLFTfrX8tYPJajInfP7i+Urks7n3wAXzxT/5EhlZ8X0mOKIY40lkZ5dcorNuHZD3vwiXpHUQdBcEYdWYnTp3B9OyMJmJk0VPuc1cYE+5LbOGxqiOj0dXejvVre9TKeevbfsdawdzUAzkECksolmbx4vFHcOwnD2Dt8BhWj06gd3YBdfksMrES8hEzAyvQlJITDTyLXahngJqhHEfOY5gsNqJ2+xuw9d13I3zNdUjVNCj8j+CFbd7JuRn85LHH8NAPf4zRYeZwpcUi0adGei0aLHpDOV4dgiH+P+mvS85qH2hqaMC11xzUwUFgwsOPbQjLc6kpjwv/toCJwII6jc7SvrKtl88bD0zKTCfFzdQ2FHNIppcwMNSPM2ctR4t7gIo1l9+iUWlnkOnXbDUw8dolygGoftu6YQv2XnWN9Eb8O3kvOT8t2TgECpiYmsDRk9yHprSH5TIWt9JQ0yBQR7aERRefPTEmbuSYu1qlYelbbVllW9EThQaP1A6SKeHnYPHG9Usbeg9M9Hw7JrS6/aHnk/utpAfOhsNbCzg/IzJANuZrRbv8qZgJpPVbFbOhs9eJczWN5Doi7gL6DgLdwjX95oAJ/54MD8+pZ599Fk888ZT2mY98+C4VBLxGlrVmwITDMjq/qwNdeV6/FjDxG9BKYOLZFL847M057YUTwWl6cQUw4fdzQ+SBeeLESS18ekywF2djmWpg2NijByI+ZbCMaivAxP98D0z0ft04sKftPADxKM9rXqppvQrocTSlC4/1YlRLfPRgzI/Lmlq8kiVS1CFl1vFpbQZcODTZeeX4MY0j1zc1YedVu9CxerVQMMO9+FllyKYbbopw3y7gKBqvFytdClNZ2fnPQ4HWsRMnMD4+ro1kw/pNOvR52IiKi4YwPT0loSgPcm4s5uDoDHmEUHl4GVIlGJlfWMDIxKg2tXwup0Nsw6bNakmZQ2tCC3d+bk6MSSwUxoF9e9Ha3GLCZoETM2VjzoUmAJydvQkSQzL04UPW0tiGurpGTX8QwTj4WRZuvZb4lX1YTZ4Ui5iYGMWx40fFCvmpJelxnMW1z3bhNSVQaW1uxa233ootm7boIeC14hrwBn98f8oEEkCpjO9Ro8Sfw7Thy8ND5nEhm3rbDP04MUVhikUn5Uu33yDdVoMIUlAWqcXE2BKefPoFdHWtw//2v/9X3H7bQdRk54Djz+LE/d/F7NGXECpFsdDQjXzbGjRv3Y511+xDx5YNCNclgPQyMDKMqZ89gjMP/wzR5Rwa1m/Gho9+BNH9BzAWjeHc6CiOPPNzDA0MoqbWaN+uztXy3mCbhl45BJa817NzU2KB+D1kSxi7zqwRlJyOKmfgzQMTTlyx/VoBJmXocAWM/FcFJnycVwBVMWNOrPzQwz/G//Hf/htmF+alsyGNXMhb/o/tcgYktPH6abpCXs/lhnXrxB7W19fi1KkTOHnytETaOU5/sPjwlTQ3a/fvCZpp/a1qN59HY0MdujtaccvNN+F973ufKmMe+KViGoFgEovJITz93A9w8amf4uqxObSPjmF1OotEMYNipKQJKiLHHDNGKHgnjc2xTC1ie5Yy2QjG0gkUV+3B+rd/BG3v+V0s8BnK0YMmh3yshHODA/inb38XzzzzHObnltTe4EEhpQy1VMxFYhua17JIJpd+FDxs88wElG6GAJaH5549exReSkDC/YJjwzwIG+tsOkOme78lxqQMTMolprXuKiCiMgmqJ1X/r8IE5QoZDE9cVq4M903eNxvAsDazZ09UgDpW1B8rlSrdiqdAIYiNvRtwcN/15t1RsOqebWC2LvheWVROL8/h9NnTmhTkNaYmg/eNjAnZao0G1zagqaFRugreD35Z/Grlw9kJmsXswiReeuUlHDnysrR61GDwZ3FilNe/zgX/ef8tWRNUaTL434oMcb5gtkfRxsAKPm+0KADiWBHTksTElHAT5Hsz5tqusYEbG2zhficAQlDszn1dTwHfErIZK565Tvi6NFZ78MEHcfbseU3ffvhDH1WBzKlce99WpJczx5zGRo8viwP6mPAPbOV4QFJdGelGrDA0u7IV4pwVXcvD/yC/UXnlL2kdUuO8SbSkpfCUr53lmKLaipXxJgMaFWMne63XZ0yMqakkH1boOquO/QVcyQatpPW8DbwoYPZg9bldAq5TJXvWpGyVr+qDymYyIQysM/teLtLZuQWc7etD/4UBXey169djw6aNqK+vKwMTbhJ0YQ0HYojFIxJ09ffT4ZTW6yl0da1GV49NFfEXGYljx46jb6Af27bukMstrw1BjJ+MotGO0GjY3FZJwzFq3A5jSH3OBU/ULJozHJQRXDhqI9ekSLk5MbOikC2iJsZJhBCYT/LKSy+js3UVDu7fh/ZVra5nGZBwbPDiJWVcdPeuER3MEL9INC43wcaGFsRjdYhH6fBK8afL8RF1bq0z+3rtqRxyI/yiJuD0mRM4d+4MlpcXbSxZGUguwyjvIwOCWvi0WOek0vXXOn1Nwaa9NDnFTZsvQMdbWbEYA2hrPiCR9qHDL+DFw4ek3eA9FqgR22VTSAImnDEi4AsWkA1mEQkVEC4UkQgnsDRbwNFXTuPa627Cf/mv/wm1tQHUp6cw/eN/wvF7/wm180ms3rwbPe/6BLB5D7CqA4V4AkvmBIMaVrZL08g+9QiO3X8vMn0DyCXqsOEDH0TvO96N2cZVmEjn8fLzL+L4y0dVpa1fvxZX7dqlEDaGtzVxvdHxNJ/BIgPSksv6/Bx55egp+/vUR0jITpQmnVgY0QjToA2YCHhVnxZXwJJqWnzF//glf1zJk5kWqAJMyoWGIuHNp+PxZ57C//nFLypJORiOSruUpfNcFTBRTEPIxHu8z5rZodguEsGOHdukCeJ04OzsvPxh/Lixcmacpb1pAvga5opLrxeWUDEKYSNh/LvbbsUnPvEJrOmm90wARY6shpIYmzyDp57+HhaPPI+9l2fQNTmLhmwK0VIOdJE2C/oCMsESstEgijpAmRbMjTgj9iVbimB8MYKF4Hp03/F+rPv0ZzBf04SmXFAsZaqmhMMnXsbf/dXf4ujRY7oGnFzRepYI2J6j8mHqmD3zIbJ0YbaNqRHj9BYZ0ltuuUWaNT777W1W8Tc3WCtCI/e/VWDiDmsj4lUk2Jc995W1V3F39fqZHHKKdTh19oSeWe59ZovOqXxqoyoxIhVWvhLVwe+TTQMTqkthdK5ajYP7r0VjXYuAiUCFK5QFXENBJLMpXBodQh8HC2jOlzcNTy3b3vUG5nj96GPC8V47cOX+YVooB070c5HDyMRlPP30k+jrv+B0YTbswWJO3iKN5lti7R3aB1SAibWoHQhV1g7BA9tDWRM7Owm0aTErWhKdKZGY9kibkjRNlc5Td577/dC0lnmx4EZQVIz2pB/NmY6F74/7JwHJPffco5YOtSVvftMdrpVs7XKlYCuDwToHnjEpkyHHTxow8ezBa9G1VwKRquwVZyHr5+KFpKrEr/ZaNs1AF1j6D1x11dW4+eabyyg2zL43R0rKOQEOCDirJf+z/YFV7j1WbXjSknBzcSr8amDiv02Vrmvj6PhzbRRTK5uOQ2JXN1PuVeu/DJjY6yvkwk31wAWHmRtkrljEK8dOyPgtXhvH3v10WOyV06A97CUFLcXCNUqIJKv00suHROcxyZTfw7Hint41oghDkQhOnz4jr5YNGzYpTdnrVJRIzEwg6l2CQTkjEujw84XdxEI2z7kbhpKZxTS9S+I1CbPOZ7UlLYbRfLzmzIqJM6E4EMDw0CWcOHYM7c2rcMvNN8qYa3xkHNPTsxgfm8LAxUG1iDZt2QyG6FHoG0/UYm3vBjTUt8jumYhd0zHqJZPCcwZLZenHq4GJtidnRCQ/k4v9OHbiFczMTJVNebxhDydLRK3mCrJh5vgfqfsbb7hBsQgEER5s6wHk+1BWU6k8ElzNBI5NjOLoKy+ruh4eHtL1JIAkmNPPMvmvZQuFqB9IKrcjEQwgUgghlw5hoG8Y+6+5Dv/5v/xHpNMzCI6cw+RD38Dwow8jkSpg/YGb0PpH/wloXgMU65AN1SCnnCIeIhlEFkcR6D+C0z9+EBNHXka2GETnLXdg74c/gWzXWlxezmJwYECfa8OG9WhsrDf/AbJouTyimlCwDZ00NEXU2kzyeSylFrQ+ElFed3M+tXZsWP3feJTVclQjxJW94dUC9F+XMSkfPL416h7Y8s8iS+J0RB6YHDl2FH/xpT/Hsy8ckrYjR8O+gmlhyloK57MgzRaBqHO2TmeSaG5o1HO3ME/GhZbwcYAVqndRoZZA7qgOmFBkSGCUzVgqL/fLbBa333YTvvD5z2s6Td4rgTTy4SQuXHoZTz7+bcT6TuPqvlF0Tc8jVkwhViog4jxE8uEiMuESMgwJDYFQXeJa9XG4b+RCmFyKYK64Bs03vQ1rP/85pFs60VqIo5DNIVkDPPvSC/irL/0lzp85jzxbG2o3+EBWa0t7J24xyiw+jVoUMGGMAlcvn5cNm9bj9ttvx+rODh2ofGaUzcKcnJoaa/v8loCJP390eDs8shIDV5jrSotfhpzUP5QKmE/NoW/gPC4NDWnYoSgwYmveXFZ9a9iFzjotkY0Z8XXyxioFoqiN1mLf1degq7NHmpOgC77k007xq0qGUh7JbBLjExMYHh3GzNSYs8MwLRNZZrKS3CNptEb2RNotaSwMIPCj5jnsX8igb/AcHnviUcxM0zmWLuBhN31jPjJNTc3SicXpKaOAWdeZCJkBmjEXtMwwNlfmnAEbGTbtiQFzmQa6MFVjTMyDKhaMuok0DwSNqFCGnYucMZ2Xhs+rJoBcllXRXMf53sla/fSnjyjeg5/9k5/8JNav21gWXJi20hgkfxZTPW57iBMnnzzxRIlhZH4j8L0j/4/EHqwYGaoGKh496QKw5iyLDP0CYjWd0QQOwUk8nhBlyIpavXohurz6hX7cyd6DzzYwE6yysZoH1qqOKt/HjYH9K0OmV+pT/Geq0HZ+Ysh0IfwJnKjwKLB8cZyjrV6zyolW5j9Or8UHgAuf3gaG1Kk/MFrP7N0juDw6hsNHjshK/eo9e7Bx0wZtLub+Z46RzMygcPHQi89r1JnC0o6u1WJOzp4/I+ajo6tDrydTn+UUduzciWv27zfGQKJF6iMsiXN+YRZDw0OYm5l148f2Wc1ALaprxRYMRVWtbW2IxGNaA73r1mtT4tgt3xstyj2IIWPy8uEjSiq99poD8j+ga25/34ByLfjveOjxZ+y6eo+AQH1dk0aUmxpbLfpOynBz6rWCyKhCAqnKV5XA2anXBSIk0s7h8uUhmRCNjFw2+2Kvf3JCVLsOWWlj2Jbin/fs3q3WF7VN/JF8QK3iosArgCxBrYIQneFP0ah/UuOsiGiFf/ToSxJuZ3Kk7G0jCDJZmfoSZhdFA8hHaImfRS1bAbkAAskgpibmcNWeg/gPf/wFFEpLyF08gckHv47Rx3+G6FwKTVuvwpqPfhaxPdejEGvBQhpKKKWBWld3G+oCcwiMncHAww/gwoM/QnYxh6Zd1+H6T3we+Z1XYy4el+6AIKaGI340V2NLIJUGllIoLC9ikeB3VTOirW0oRhhbYNdodp4uuhnEY0EzapJxjFGt3EjJmlBzxHFCl2Jj/qyalGGlY3ftNwEmfu+pZkargYkcLrRJkkMqYvDSRfzd3/897rn/Po1n0+EUJY4f+gA3HnDmF+HToAki+Zxy8+TB5Y3yiAPCdKKUc7PPigoKmNi+xzAy1pMUMy/LeIoWd9lUEm990xvxH/79H2F1W7sq5mIgi1RwFqfPP43nH/02WocvYteZEXQtMFKeo+ZFRBxDyCToQriElEbMgWiJlWxQpoQ8lMhyzyXjWMi3I77/dvT+wWcRXLMZzfk6ZHN5LNcG8dgLT+Mr/89fKnsrWDSdGttS1rqoaP10g9xIf9ElrLONQ2DC68PrzslIutgSmLAV4SdKPDCJaX+UiueKe33lvat6hP+F/1l+ndcBJmWPDjeiY0eY6deyJXImBQyPXsa5PrJg00I45pxtmgZbpO588K/hPru8jNg2p66DRoSFILZu3qGMqvpEo3KjJP4mYA8FbRKQ7Hg0ov2BAlhq+qh7Y5EmoTwZ00QCzY2NGkLo6e61kExOhEp0bNedPOBSZhknTp9Q21iFJHPPolE0r2rT7zwzZX6WqNNrcmhEbTmBLnKdVARYi8UmSC1gkKyHdJISwFqWGosUARM6G4stsf/2bRzve+LPTAuMtefb9l+bJLK/tD1Q2lOXJszvobfLd7/7fQ1p7N27H1/4wheu6IB4AT5fwqaoOGrvtKJedHvq5NMlTX44ukfUvvMg8ZvN67VD7FypspGvcmatgAOfGpmVkPDnz72gA+uNb3yjhQ3leLAAqeSSPnBTi4Wu8cNaOmHWKlkHNriIKhuYARPRtj6W+XXYH88IeYS2Erx4sGW/X/nwVU/2WGiS2SVb1WnVJ9sgHrVqht7dO36OYyeOC2D0rl8nrwAiaQIIjQwyv6NQwNzsvEaoBwYvKLfi4PU36PNPTIzhfP95XTv6LTD7oK2jXcCld90aqcbZG81mqL+YlhiLKH5yalzC0zY3Sx+LmXsgq35m5uzYtl0b0MTEhB4Gjvfyd7ZkuBlt2rheLrGkJYmqNemSzmJmelZusQPnB3RfamvrpRXat/tqAZPhoREcOnRY4twdO3Zg69ad2LhuI7q7evUg2CSAQT1b3w6YlKlbX9n43yuAU7HgzM1ZmhdYO3byOJYXFtVayWXSArnag2UaZIp03+JZv3YdbrzxJqxe3V2eAiIQ0SHMTZdg0/cR7Ek03KRfeYE9xnfTbfT0uTOgyNj2OpdUGo4hWBPCcoQOlFkw+acmH0F4MYDx4Qls3bUXn/rDT6GmJYLa5Dimf/R9vPStr6Nldhmhlk50vOsurH7He5BuaMJEOofnnzqM8bERvOWtb0B7SwBN+XHMP/M4+r/yNZSGFxBcvRVr3vk+xN9zJ0YTQbREgdpSCnFqUpILDI9C9uxZTBw6isGBCxgPA9033oir3v1eBFt7ECjUIZkqYPDiZQUktrc2oqm53k2y8USvGCXW1daLNaPluwoJVnzKpaHw1wnmXjVV9aueTBVdmWHTSuuVfyL40T1wRmHscS8nk7j/Bw/gv//JF8VO0u2UoZbWbrKWsH9f5TY0x7qrHKupCbHXN4DKzB0BrTK4qYycGlNgxUdDbR2Wl+ZRE43g4x/9CD77qU8A2QICaVrKJzGy3I+jx36EwSM/QcfQRdwwvIxV8wvIxglATPuivj/3GPnk8fMVEaaFPnUnbPPQAyLPdkEMC9lGZHq3o+vDd2Pjrb+DUjKBfCCC2XAB9z/6Y3zlb/5a7s/IWKgfR+d1YJF9cfszD0kVfVWf34L8jBFCMa9n/S1veQvW9HSX3V/ZjmABaZb05hHzyw3WftX7/jrf5zs4K6ZXXvXdXiyrAIe8MoIYLUDdBxO2OVIdcOJYf5BaYVrllePbv2KWHLiWOD6M+pp6TddsXLNR7RSzYDd21NaRBylmIplFXlYDI0OXtafyPLOxXSF9sR5dne1Yu6YHLY1NWk9i61HA+OQ0Dr30strzLBQ4MBGvrUU0FtO/8yJaAylxxYGo2+gBAosI7ntOoCvvK4ItNzWrp4ohnRSd0hBTDs/m2F2XYJsuKN1c9Tmv7gJ1J3Ixt89cXeALVDnWVS1ueuvErDjgWfX1f/ymzqK3ve3t0mFZVIg7VwUQK+7xdomsxV7udpw++VyJNBbTcK/oxbmVUH2Ar3xjK9s/dqhXvAT04POCOL99VptPP2WokGIrjlTRipYV8Ahp8sV5rNuwQX4bRIikhHhoyBwplxVWE7Je4fJjjYErrertZ1/Zwa5G99U3YeXn8v/PPwz8s5/oMVBi6NRTvQpJylYs4P3f83v7+/s1/sX5c47rkmXwLSXPlvBzvnz0qOKh12/cJGFwLFFrCyFYUoU3MW0W5wzga26pR31jnWs90S9jBoP9lzE1OaeHhPkO3WvWCDAoOycS1LWkcdvJk8dx+ZKBn82bNpQNdmgZzEydixcvYXj4MlLJpILK6BZLNTU1KRTQ0jGQP29oaBgzs/P6f729PaK4pcbW64zg4sBFgZxtm7fhmmsOYm3Pej1kpPC0+HSgWT6SMWX+apueiEhdYH1FjDmZNS5yGmJRLDY7PalRu0I6bQeNe4CoqLeHx4AKrfRpOsfpg/b2zrKfgaXOWv/XvvyB5aoE7vcKRqP1fADzCxxZPqMEXzJcSwvLNgpdCCAXKyKVYO2WQ30piIZiBHXZOBZnlhCqbcA73/9u7Dy4DfW5WSSfewQvf/0fEB8cQiodRMsb3omrPvt5pHo6cCmZwflXzmFuchpX7d6Ctd2NSGAWhVdewvjf/ROmDh1HsKEVHbfehO6P/R7mGsKoyS0jujyHpcF+jBx7BaP0upmYRlsmooPsLA39du3EwU9+Ck1b9yBQqkU6VcLJE6cxNT2B3p42tHescomlzOThBBjBc8Ao5VhCgljrj1uIoY12GjDhlv3rffnWrewgyy/hNQXlcVefDExr8kxGPjN/+n/9t/Hx3AAAIABJREFUGc6c65c1t1p3rl3lq8MrNlVlWFU2Q27U8u11kwi+Z09g4m22yysyALNkD5KVogAij6t37cAXPvc5XLNnN0Kc5sgUEYikcHH2JA4/dx9mjj2KrtFh7BteRNPSMjJxm77RHsmRXzPOLEuqlKIcCiAdLsmgj3ktyWwES7l6LLasRfs7fw+73vFhINCsJKWxQhLf//EP8bdf/wetwVCa4jGvh6MOyvVGvVixSrDIz6VpMo6auvdER2cWi71relRgUNDrfUz4XNfE/vWycn7hOvkXARN7JaqkyKQx6I+i/74L57AwPy3lpM+LsrVQycwiGvUAw/aMyngxbwrXO4Xz3V090ok0NzTbvsT05mJAzAPF/gTGGToPq8VDC6JlzExNqaBcmDe2miuNJozZdBLNjQ1Yu6Zb50BdXa3CNfsvXMAjTzyNqdk5Y7QTcSRqatW6qam3/Bq6xpojKyflKOo2ny3PZJAkM6GzCfn5LAiYspAvWfaTQjopfGXbkOm/kShqWGgTICsDrPJ6Pmw3xDgMMRuVqRxhAu8aq6iUPOIJeoRFkUymNI3z4x89rDP8zjvfIfGrMd5m7Kd/7id+ys+kc3on88/vOXP6Wef8emUAkm3WlcyKlfqMamqt+sB/LWBivhmGvi5dvCwRLEf1iASXlhdAerFrdYfYAH4fD00eIqS9kmnzj2Av2Svmq8GJN9TywMQfTitBiUd4VzIjld5cGak5eq/68/l/69taZoFOsY+xJ2y9nD5zVmI6Lh5a3PPA5kFMpoSAjOO6FKry+9na8s6EfB2+3pEjR6TB2bZjp6ZIuPlrHFKOfgyxS8m7g2dBoiaCfDEjHQpBAKncTLqADes3y46exmhkQwjouED5sCzNLyCZWsCxY69oouXAwf3Ytm2LZdbQ1VA5PgQvGTmsjgwPS/BJfxJuUjQdYgXB8DNO6/A+02GSSJmfs6TI9ZzuGV/j8KEjOHP6LLZu3Y6bb74V63vXo7mpRW0huzeuVed6wR4QcLf2JkvaMHwujAtlI8UeDgUxNTstkHVhsB/J1KJ6/kT9CgisEkN7y+N8tqBKkA/Jjh2WdG1ftkELsVc9mH79+zFFaVBElbKFYZQpgeLQxUsKqmKK5lIpg4VwUvcmnM6iNh9CU6kepVwA8+kc9t10ALfecRPqiouIDxzDme99B5nnX0JuIYuG3ddh28c/g/Te3ZhhiCKiCNGkLp8BNaooziM0NYaZ+36Io/fcg3hhGb07e9Dzhj0YX5jA8uVhLI2OIzk1g0Ayh3AWCOZiCGTqsBxvxvyatei47TasuePNCHasRqEUwaULg3jlyGEUckmsWd2Kdb3dWjekirXhszWpwMYY6hI0dYprWkAHugSqZCu54VOr8Ot+VXtY2P3wz7B+l5ETxXhOzMn+ebGonKu//tu/wT33/UAHhO6LO2ykOXO/eFM9q1t9EHl6m68rawLqLaj5Ctl68LnJtlY5WhsGrWrSyRQa62vw/t/7XXz87rtQG6cGK6pWSSCYxsDIYTz/02+h0PciusdGsG18Ac2pLHL8Ftc65HRPWMGPzgDNynVN6WSiHDnnWgsgnQ1jKVOLyUgrmm9/G66/63NAXRfy0VpcWpjDt+5/AN/49rewvLiMYCbPOGExMdaS8JEZTtRcLtIqBmNsz5EB4Wdc3d4h7d/GDevVeqCeTcFzHHVNJP7tgMmvuozEmFSACUW+bOlw7+ofOCeAwnA/6izUdnHFLJkKnWuOLTEATI2JE8g6xoSTKtzLWIwRoPSs7kFjY7OmC3UeqH1BtpXTT0HdMxaF3BeZ7MuzbG52WgBlbHwES/PzFl7njBrphbN23RoVNcdPncSJc2eQl6dIUOxdPFEjUOIN2iyQNaKsHYmWKex1I9C8f5msgVI+K1KBaKrGni3pKR0wofg7GqRhIF9HGeIuBNRYDD9yL/DKqbRQvNzBqHQqLL1azLQy3TKIRO25mZqaVprwK0ePy4GcwIQFspeDVNpAFdZEN9JFSHhjyMDpU8+4Vo49gNUHugcm/LtqDxOjxCrAxff/X48xqbb2nptdEIPA6pxvuL2jVQmfne2tmJuZVjuDGz4P8QPXHizPpPPmG4NQ5eqn2G5bnCtjmV8LmPgNz95/ZQNc2Y6qCF5d38stZn+T/efl79R60JflfF+/Odg5K2SanfnX5XgiWSCNBzMQyc2gS6jqfCc4/svPPjk9o8++++q92izZQuD3LSwvaRw5FKGdfRqXRy7iwuCAWkCkGjes34ItW7bbInB5RRYDYBuT8hEySZw8eUJU5759ewRiLNSNh61VWBq9lVYmg9npGbUvxsfG1IPkaPLu3XvR3NzCqUa1mgSs3BSQ91MhhffiC0wznsaunVfh6qv3oLuzW22UmniN9DD8d6LZXbUSCDrxkzdAKzkGzB1IPDzUO3cHB3Ue3HyOn3gF4xMjGoEk++ZfmzoYE4PZ+mDLjBQpGSQKhgl8zSSQIuSomBn/5VlCrRevceHrlDcC+06N1Ln8Dq6D+dQiJrIzmF2YRnJyGvmFFOrzNWht6UC8pQXx5jqs2dSFRGER0clBjD70Awx+9z4E5pcQ6ujEVR+6G9F3vhcjkTgSxShqikEkMhxBzwPZKWB+CsXDL+PUwz9CYH4UdTW0N89ibmYcoVQOuWQWOfoUJOoRjTYhFGlGKNGNcOd6NO+7Fu3XHkShpwMLwYCqPB7u/aePoZBNoqE2ijXdHQJvrM48GKcnBp+V2hhfM4ZImA69SrZwY8WRFQOQv+rJ4r/vlwMT7T+u1eanB1PpNB5++Gf4yy9/BRcuDSEUjtuEmRuh9IePv5f2zFaFAzqfJN53ARanKWHCdjUwkYaO48IhVpncQAvYvmULPv+Hf4CDB/YiWCoJyKnXXlrAhYFD+PkDX0PL8Fl0T02ga2YOjYycl5bE/Ag4LUznJtXYZEe4jkinSwxbcMCEXiZhJLM1GM83on7vbbj5U/8e6N2CTKwOF6Zn8T++9318+9vfRWo5CYlS2LJxmgoCE38Y6LlxjIDfuz1wY/XMaS22FzgtuXPHdo2X+zA/D07+zVo5v+ryccBEg0xKMqeto+VFEZj09Z1DNmcJ8dkcHbTtSVbEQhWb7g9CWsVbvAp1cMw9spaOuaHG0FDbgN7uXnR19aK2pk5O1zqPuH4CIeQJ8Jw5nD9b+HrM8yEjOTY8ogKWhR7b/5xC0VkRDGB+cQHj0xMUvhlIpjt4glM95k7sM2yMKaFsgbCZbUEDA3wffE75jKg9TajlHH9FCEjqEBRbQpaE7DGBiSIXxACaHoVTN1d4AQmYGEtaARauRcgR+3xW5wSP0niCkoIs+vsH8fDDDyscl22c2277dzon/Fln1958fKrPY/PxqjB+Aa8xsQ9SUeT6B9pvUNX/yD/85a3F5cS8NjDxlaZNAdC1jt9Hmlgf1tR2NpIXichWnQc0q3QKRT1SLAuYfJXhRLnlD+d6VK+3rqvZn9cGJi70qErw6l/L96kFgBzdLF3I3JzinJkr07Kq1VowsZiAFcW+XIj8tzwE+bATrNQkzMmPs+r+tTyIkgbnhef1/2+85VaNVNOmntdqYXlB1y+bz2Js/DLOnD2B5eUlrN+4AVs2b0Vzc5ubnOABTotfy44xPw/GXjNbYknmZGRMGNq3ddtmiU7VUuKUSYn3JakkSr+g6WsyMTaO82fOajZ925bt2H31fjQ3tNjMO8dmmY6aS5fzd2gANzhwUcY6u7btUtJvS3ObRLCN9RYUWM5tof8D111VGJwdKg44uoq2fN1d0CP/PDs3jaPHXsbAhfPIpJJ6MDyrxQwQLwr2wESsSLGofjqZEwrSFFTHyt+1mKrvsb//Grl0om6BNzfTL1DJtEevawmUkIpQxV5AkKPShQDqAglNAhUiAaQ52owMakpJxJLzWHjyZzjzza+jMHwB6WAOPW98IzZ8/n/FdH0nIrko6tNFhOfngMUJYHYQpcvnsXixHzODgwgXg6iPJjAzNoHUYhLFbAGpeALzLXXINbeitmMt1mzehfU79gMdPUAkJlBXjIZsTJXiuVAQmfQSRocHsTAzgfqGuFhMH5Fgz77pdDShE69BPFoj7xCfTySR7K/dxtEW6i6z/90XDO4AcVWxYgMCFuYmIAGgr28AX/uHf8QD//yQVYy0hXceDZ7dUgXK9S0A7AClayVqU3dMAg81m4YwDxBvpOEPenIo+WxaQX7vedfbxZbQz4TAhNNzy1QZZKfRd/xJHL//G9g0MYSuuSk0UI+St5BJtQvZ+ioFEdPPpWC2JB8T+pnkIgXkwkW5B3O9pTPEGzWYydWhfuN1OPDhzwD7r8dCogFDU/P4zj334zvf/DYyyWVN9MnXx43CU4dQvVcJYHESsMr7gj8/4qYZmxrqVDzt3bP7iokcP5ljUzn/BhqTXxWYuO/zwITPKKc7VbBcvoTzZ8+IISZW4L6gw1e/rkyuthaGsbD6PpkLUodhhYqddWEES2RQEtrLVneyFdNmAIW5ZwwYLJQQpvFZle7Sn5P8uTwLWOQxIoQO1mTedKYGShrBzRQyev8qJmlyWVMnfU9DgzljJ2JR14ohS0lNDCeI7DyixorAhMW7Hw/37133zLHOcWpUojG50PK/9dw6/ZGS7aumWj0Q8QZo1TlURlQYWWEWCiXU1MYEUp588hlN43CK7zOf+Sx27Nil9n91x0UXtqwptGtczWoKR5w88ZSgCx/MakFKNTCxh7qCZqqBCb/PVLZuDOtVGhNjYThyyItODw2/WQjp5TNGq3PCIQRcuHABjz/+OFa1teGmm27SXD2/n4dz9dfKcTIfa/+L1rUHACuBiVG8zkitOkjQfW6vGeHn9GiYDARZnxcPHdHnuu6GG9HTvabck+e/8axJNWKsq63V9fKWw7wGBA3+M57v75O4tLm1TVMkq1pbxXSkMhksLM7jfP85XLjQL4+SdevWyheF1y+XLVpcvXwnSPlZ9owZtRkzk0ovazJKwGTfVdiyZbNNptB9ssBky5zrXZoHCNG9nAERwNTENE6fPImp8Rns3HYVDu67FvV1japUZK8fKKntRk3Nyy8f1UPEjW5tz1rnm9IsTVFTQ7MYHe/A6gVi5iHj/WusVeDdKz3roWPMzdfremWSuhb0L5iZmhSoEgihCt9NIKle4Brl2qNlfcgEZASLbBk2N62yVgQD65xfjm/rVa8lbhZm5OZStKv9cVylThfPDKlj2n/zkCyUECmaODnDQykWRDKXRE2wgIZCCtmTL2Pwnu9i7KVnUcrPomHbZuz97BeArg0ozeWRvDSKwNAQxk4exciFoygWl5Et5hCpacKWXddidfsmnHnhFMaGxhGrrcWq7VvQdN0etO/cBazqBGJx64zwCafPTSoJ5NMAfRBqGlBQC4S9+UVMzV1GOrNotD21QM6Km3fBHBrpo5MQMCG9y+x2VlJedF7NMv3Lzha/r3hxwesDE2NMTf/Cr8WlJB555FH87d/9I86c69O0CteFadrMo8c/ux6UeJGdf49631xT7oDSetEhbAeTDi2aHBYLmrbYe9VV+MPPfRa33HwQpbxtzqVIEalgDvMLQ+j7+cMYfvh+XD0xiq7FGQTzS4gWcwgVOPEkQ3mbgMgVdbgUgkUUGN7JX2Hm6ORRCHI/DSCXCSKbjkpnEm3ZgU1v/yAa7nw7phvbMDK9iPvufQjf/to3kMtmUCwySdiAiah7ByQ82+3/vjosTQcAbRIQQEtTg/abgweuEavofTjYSmB7jwGG/38GJl5XwcORDOqlS4NiKnjPZGhZBiZXdgW8toItHpvicY7cTkvlzyoUQ8ikDbjw2tCbiXk4nZ1dSNTSJ0gtBIlaZV+vbvWV7Az3eRazbMHTcVvFYppBhEug3yQT1BmzwK8YjdoaW1BXV+/aN9SH0IcnrBaO7ADcXsd0bXpGiTHhenQBkbZ2rXAiICUoMWDCySCnrfMicA7AsBXuLDVUmGpi1DoUXqLhz3vT7tm5wp07Fg9rIOA73/m+zkQy63/wB3+o9j29TKw48NfDYwWvKXMsT/khBQInjz3tfDWd/eyKUSp/mNvhbZuHHexu3KlsbOZ7l68Wv5olsIlYsxkLdLMP61KIScYR3KCAc2f7cPr0aazftFEC2ZVshT80yu/LocYqAPaa+6J//x5Y+N99H64yHVItwKt8Xr5o9TXgA0DtCF0XGRb3rve8V1WWZ4L4O3+Z4NMmb3wrxzsRSpXtIqA9sGOY2JNPPomlVFpj1fQX4AKempnBwOAAzp47rZ7e1u1bsHXbFo1AUmQqm18mwspy2GbSPUvkwwz5OtRlXBoaxJ59u+V5QYQdjoWlZaHxlq+4+HllN09RXi4vd0AaEJ0+cRZTo5NY27UO27fvsOj4eETtnInpKelkJsansGUj2z57BAKoOaEuhQ8xQ/vE5FRpCfz8i+g8TZ4FjU7lwcc5feVi2PX3yN6DFHqZnD9/DhcGz2NpacEZK5lAWevOrTGOP9tBZTHm3Fw4NcQEYlZBiTgtzfm10qPDq8Vt/PT/pe49g+w8zyvBc3O+nRO6kRsZJEBEQiRBimIQKdFJlBWoaI3lmR3bu1s7tbM7P3artmprZneqJjnNemyvbNmSKDEHiaJIiQRJZCKHBtBAo3NON+e7dZ7nfe/9ugVQpFy2vGCxQALdt+/9vvd73/Oc5zzn2Fa9s3/LdhgrCF7DPEPWSKer7Zp0YfhZC16AWw6lsT4UESll4Z4YwdArr+L0Sz+ALz2LzhUNWLtri7TqZgaGkR6fQjRPb5kS8h5gIeDGjWIF5c61+Phn/iV6938SmK8gMZeEO+RGuKsVhcYI8qR7ZRS/AI8nB39+EUjOA7NTyE6MA8EYvD0b4Yp1oOoOybTIbGYcwxMaAMlKjSCXNK4FJrTqVtYkIiPEalOvANPuCR8NkNivXs6Y2D/X6y5UufhvuISy576jHCtZujJu3hzE099/Bs+99Crm5xekZy9x7dTCmHgE2Wsk58o5+qiAXF+JtDj78truEVbDtAy1cqzK/aQY/DeeeBxf+Nxvo6O9GVU6LrNl6C6gEChiYrQPfT99Dvkjb2Hf5DQ6MgkUXSnJ0RLND9+DiIU9IpiVgVeOnbON4PegzDYOGTebT1IA8lkvcvkYyuhC54O/hp7f++eYbG7HzGwOL73wI/zt//NXkhBcdpUlPNPuI5KmbZg8aXHZDCDrf2H+XgekXWiIRcSI8GMH7hZ9iWVK7GROJKjA/R98KucjLiLbapVWX7WMQjGHVCaJqalJDI8NC6sqNvJkrYx7tOzjlqEV3wwVxfKgZdvDBlaKIRpHWemPYxhcMoU2a4wZQ9TzsX3OIo3FN6ddONHG1xGdR1mZCN3rGUWik6aTE9MYHB2UVk+ukEY6l0S+lBW2RIJevQEtEqJxhJmZ5fYgFPAJMKHfDYGJ9YBiUzBbYhxIXVdinY8tsOL389kOB0NmXNnsp4aB5GdfTj7o+VGPeXAycE4A4/NzvNmHvr5L+Lu/+x6SiTQ+85nP4uGHHzVaFDMdKZEu9YEUzYtSjY8lP2oFA4EJb5Iapyz1w7fgwR7Iy4GJPawtarLIaunaMmIjcXktyAZhp3SsboXTDpzLpmbgwtkLMhvO5Fq2Mux7UCqybk1c+2+biWHNza1xjqOP6Pw+OXqML0v9/ZvXrtkV1/tdzk3XWUnzRo6PT4oCmZ/pgQc/gbbW9toC5PfxUBZ2JJdT19ZSSezALbVMNoPbFUdyhZIrlzExNYljx46h6vZg//69WL12DfL5HC72XcbZ82fkJnJSZkVPF/wBVrwKSrgRywPgUi2FZJyYDZnvmw/TfGJegAMjtQlMNmzaIJYU4gfAh9LP6r4kbryqyiYo0ZG3sC+EgDuI2elZXDl/FflUAZs2bJLXCITpegqMjI/gxIn3ZYHv371f7h+TX9Ue2ofmpla0tbYKSJEWkLRxtOrk2pB1JiNqPqnOCRb4uWzyp4Amn3OsTD0bbg4P4HLfeRG+8Zoqja/AhJWCvG6ZjBJZO5sWXZIH/447doieh2GI4oOhgeF1F1HSo8byXjMmLOo3D7bJZ2FHkhtK0UWtAS2/NQOJY5xsQ2TZxqHDrY8bShHBchH+zCLm3n4bx5/+G3gnrqMBabhdaXjdZXipseFFrXpR8gaw6PMi3dSA0qrVaNy+H3c8+DmEm9bquDI3JAozUUTKXRLg01KtwF/NAelxVCYHkb18AdeOn0R/3zXMV3xov++T+Nivfx4tK9YhXSliYm4AV29clOvOjVaj1UPwSuhjWS2r3bwvFD9HRW+iTqt6fS3Q/4jnyi1aObcHJvK8GtzI9ZkvFpBJ5/Hu4aP487/8lrgsc1MU46iAMoZk9OQZdkztKeOiQFP3F2oPFFDSftAgrZqAln8SDgSxd88ufP2rX8LuXXeItogsClt5+WoGOW8Wo9dP4/xrT8N/9gT2jk+jI5tA3sdgxgr8UlySWdSWKRk1bsx8L0Xqq3w+lMmYeApUxipjUqiilPOikA0imYqj8cDD2Piv/xdMd6zA9GweLz/3Kr77538tUJrAlcDETpcI5LITajwQHZ+X+63dE4Xmr1bk0CNQp80+7z81JnZUmIxJNKQiSAKTW/365Rmzj75inN9RAybspzD8tMS2QRGJVBKDgzcxOTUuTATb2eqIquec3nw9EG3iL68dGWK7pvXvLDDR+2cL5VJRX4sAngCFzDDNxBrijTV2QDoLsn/VD3dO72lh7hZjOFo3XLveJ5b0zMsRQblaocvrUGsSlRBAmqFpS4fAROVOan5GP2JKqQlMbL/SMh5WCC1Oz4GgsCUCkkq6D+q6UFCm57vNcNPWndV+OEFLfUJVnx/GoPCMYgvnRz96DWtWr8PXv/67WNHVLRYT1ECyU6I4woIT1YPJk2gAigU7cj5fOPcOk510zEjsbG0FYx/apSjn1ouSX2vFLEvpK3uwW6Gh3VmcTAwfFApvzpw7i6t9V0SUSUWvPcz54a3WhBMmlomwfSl+nRM82Z6VZWrqPWa7EPWi1wGLskX0VdGxMs1ZsTfXghnbyuHXWGOYM6fP4dKlPty1a7eAKfuehB0qFGoXnxfdvh6FrhwNZiw0f5FVaWrWKZrhkVGZ/96+4055PV/Aj8nJCRw+dlR6eGRKVq7sFsRPrwJWV+zzkdHgTfd7/bIAibitj4e22lyYmpnE0aNHMT03jT37dmPt+rWSw8NWjDy4Mv+u60CmW+j6R20FQZY7iLA/Cle5itR8Etcu9YtnCYW6BDkun1dYE+ptTp48KTQkW3EEoclkSh4CggzplwY1Tt3Sg7yfAiSqFelHUmxGFfyKFT0S/CcTPDLFU199uvHqfUukF9A/0C/mSuzhWsBJQMQHUAClZIUoPS/3iEBMgrICIurlSDN1TXLg8rWNpkSnPYxA1vx4fR9m5t4Ev2kiqo7dEXSJpoCq/TIPR/pTuEQAqUdfBZRBB1ILKPWdw9VXvovJt59HB1Nn4UW65EI50oJMqBGL3jj8Hd3o2rIVm+7eg/C6HmnDFMGDNwh32aORCJ4icpUUqq4MArlFBGdngKlhTFx6H9ffPYLKwDgCJQ+KrijmGlrQ/Olfx12f+yLywQgypQKuXT6Fc6eOi46Ezx+ZMN4jAl0ycm4CoDJFxH60tHSIlbUaTnHdUbuwLLX5Q583t9aY2HtoGZPlL8dKlAVMIV/GYjKFl3/0Gv7bX/wVZmfnVKjv9mqLk21MO5drNvzaIWptB+jaLHBUW0X2lz3YuZ/0rl2HL3/pKTzx2CMyYstJwnAoAD+fv2oOi4VZXD39Dq6++TxaBq5i59gkuks55Lw58cHxEdsRQMiBSPdYPUjZ/uNT56bIMhRAIp8W0s4X9CGboaCZwsNmpJNh5Ndtx+r/4X+EZ8ceDI7O45mnX8RPnn1ZkrRLAQ8K1FmYvqd6l2gL3u7rehar47SIX+ksTTBOv4tyUdqbjz/2SQElbKFL5kskIq0dGqwJMHeYcf7yYPRDL44P9YXKrKlDMIsAsiYytjs3I+32mbkZiffg/kkdB9PCxXKdLVdhSOoO1Nwz9Xy2Bmj11qItnGqARfRLzDii3sMrER0U+PPaRWJxE6xqWoLW/4Qjx8ZrRtrXLmAhOYvBoX7MLcxidn5RWuJkbeyQBO8VWzDRcBDRMAs26k1cUmwVSnkBJFW3V8XVFKubrganroRJr/1uXF+NH5EUcEazRzNKCz60u6HAyLZExevMnGG1os+0iXgdx8ZG8Z3vfEemcj7x4MN47LEnpLBUptvGXNTbo3r+12Nk+CxYiYiczZcuvFeVqrU28+2gWpwnwS9YIlp91AVmtY2ltpnbUmcpVS6Ir1TCYnIBV672Se+No7UbezfURDFWf8ERYxEPZTIiJl29erWGyBkNha2+bQXH73NeRDsx40Rmlk3gIiHys9U7v9cyHuwLslpk4JkFNGI7HI6J8+kbb7yBltY2GfO1WQG1LBajSbAHIl+fBzfHgyU1MhpFvpCT3iNHzEj1bt68Gffer7kVE1MTYuo1OEIxaTc2b92EWDyCTC6jGTM+4wAoIYBkCHwCTshwcFad+5Qkbbo8yBbyeOe9QxgYGsDdBw7Ia6XzZG0YPOdFuVqU16DWxC5CvkeCHleR0wQ+xMNRee0bVwZw/uwFeXh27NyJNevXCMCZm1vAu4ffAwEbrwUPN74mBbn8xZE7UsbdK1bqOLP5eXZRsjonCGlpbBEFfHNTi07NiOJdq1wBu2ZdqZlQGXOL87jYd0EmpHgtazqmkgq0xPnSgE6d1lFlODcAgmW+r23btmHTJrZ2mLirf14DMqblZtuP+uNp9azhWZZNk/UhLI3qZFgZcwywxKqEtD2dPV06fhoo54HpYQz/+Bmc+8FfIJxNIhTpQDXahlJLN6Lrt2L17o+heet2IBSUqaAqhZEeL3g5WYUEpOVAXUsa3moSWBxH9sYlTBx5B8OnT2ImMnTiAAAgAElEQVRxZgqBogcBWowiikDbGgS33IG2Tz2Czv37MY8SpuZmce7UCZxloKDHI0wX6fxm2mBTjyJRAn6dKIFHPG1o121bcqS6f1kXk9uJX28HTKw9lmQ+FYvIFyvI5gu4PjiEH/7ox/jxj18XYK+9do+A/nQ2owWC8aypBfVZMTsBLoMM5Tyqa1hssROLhPGpxx7H7/3uN9DUGJWqNOj3SsUa9HKzLWB6bhgnDr2Kgfd+iPWJKeycnkdTYgZVH52gAbcYwVVRMEGhmvArhJgAPk7quPy0p6/AE9Cx5XSqiFKBLak4FtNhVDfsROfvfAOx/ffgxsgcnvnBi/jxcz8U7QPbd0U5mI1mx4qE7Zi7+XziQGMDDmWkWhkTMotkYglMCESc6bh8HjiV808amBjPDt7DgmGm6djMIQQyqalMSsBJgeOEUqGb55dtPMmQcVw3x0QL15A+26YVWGV4IBl24wNjQvH8Lh/yGQUU9IFZtWYNOjo6jZBcr51M3NRS6ck+UbSqE5AlFEVrwrU7Nj6Jmfk5KWw9XrZQNQWYzxtBCQEx7wcnieT8JMDgImP7u6pux+LmarxKZETYJKHb/UtSpiV6Qc97JzDRvdPILGpiTh1e4edw6iKDIdWOHjt2FC+++JLsFZ///Bexa9ce+Oy+rRaoNUZG9k2zkQuJYAiR2nvjHnr5wntVKtMJTOyDuByD/CKaThMb9UZbGsxZdTiPEkup2tcUoY6bBmApsbDlwcLDjCFkBB6W/RgdGpa8GUvV80Ak5cgJC1Z3PqJIiVPWloYFK3IILbPV5c+WvAHJVNHeGt+7jteqFoR/x0VNZoMiVma/rF69shZoZdtR168P4N1330VDY5NkTRBoSE/X0FSWQdFQKRXx8usJwCi+5CHABcbPRfFQNlcU0NXZ3SXGanSNFSv/SBBbtmySFg6LupxQkxyftWPbdizMK0F50QAdW31inkBgwgOfroJHTxzF+PQUdu66C70b14NjujyD+TvvIx/qXCFbS+Glf0zAaFZQdKEp2oB4qAHJ+SQunb+Evkt94kS7l9V8NCIVBNXnBF8C6Lw+uWZkIwgsE+mMMEEUwkoGB9sr0j4iu+TVg56iUV8ArS2dWNW9UqhAZ/CVBSaWdSMwIZianJ4QLxlSuHadsKogE8YHu86qGUpXWjzaA+bP4zpat26d/MuqMRDQEVT+Ur2FcQysPSC63msPmjEe0q/jg6gVqiRyUizq53tQQMTHxccTKZfAyMl3cPjFp0V3sHHbAWzZex+8q3sNGOFJwnaaujkWi3xg/BKOKHsGxceVNFCYQ/7aadx4/XksnD6O8Nwk3JUqFjwhFGNdKAQ70bpxF7Z+7EGEt24BGgOoeKhNKKB/6CZee+ttXLsxCL/fa6rluHgoBAMBuScEp5xWoHEd2yRbN26Tw4sln3rCLNfmLN9Fbvf/t2dM9DuM1sR8e53lVMF2oVSVdOFCqYL3T5/Bn/7pn+JyX588awTDNKuioFDoa7Gdd0RWGJEgNTxE8LwvVjPDvr2ss6rqke6/7158/atfxratm5HPZlHMZ9EUi6LMEFKUMTF+EyfefhlDZ9/EhnIaWybHEZ+ZRNTPEEza5pdQ5Hrj9I3k1phffPZ4kBBokbUJuOAyaeKcyimW/CiiEXO5GKYautHymc9g12efwuhcGs8++zKe/uvvIZ3JoeL1CaVvn4lawoOJaeC4sK2I5eCx49EMEBQXWDd6e9fhkYcfkv3HAhN+dj67FpiQLbK/ftG58GFXwN/36+xn1sfTOLEWCjIJMzUzI5ES84tzyGTSSOUSmmQv/FhZM8uYDWYZf6Os5mfjf1oRNA99vX4O404jdpWMnYoWslyv3OP5PtpaO2Qv6e7uER8gO9kiQEc2bhNNKi2lkjzf3ItmFxYwOjaGsYlxzC8mZf8Sx1aPW4zdIsw3C5F9Ns69ZE8MMOFn4b0UjxIWPwaUkHGxzti8TtaArabhNBYOMlFopA61M9pYOkiXQCK2IWGvPG9ZJPMse+GF53H06DHR7H3ta78jbS3doGyrV5lVYVlN60YLQ/17242wpIKIX+VhZTXnELg6F4tlCW63gKRnJ9Q2f19qkGQXi61xncBENhlOLAl4UP0FDzWOzXIF8KbSrIwokqm2PLx6e3tlw6SxFb+WsHPv3r3YIEJQj2wifF0eTPyQdvTRgg7LotgLwq+xwiQuPP4sTgZROc2FbYEO9RBdXZ0SmU4wQeaGQIrun/yaO3fsFCrUCl2dN9UyOfyZ/PojR47Iw05DI9Kl6YzxKGGLSBqFEL0HWz4nT70vwGLrHVvR0tIkAkveK4bIkQmQbA0ROKjdMLUlQU6eUGfionBUBVik40cnxnH6/GlMz89h+513YM261fD5iIy5aTH5lHqIklDkVJbrQ66hfkEP47H9oKyLWpOIP4rUfAKHDr0rGRH7DuyXissXCMp9EjfcfH7JpAQnds5dvCSfndexqbm5phqvmfBRZFviBExFzI3W9Gh2j2VNrAbE2eqWUUExFirLNSM44c9iNhHn9qkLYVCiTcq0hxvvN0Wxur6VLePaImgiKCbwtUZ1/HkKNm2/eKkBoS0sNAPIcLSys+nmo6mk3BBU88AK2cMnj8p2BrYUsurA5Yuj7Aoix3IqyA2T7bS8BAPyNntLXsll0fFqDY9EMYnq0A1ceO0lTLz9BhrzScTcVeQ8fkyHW9G55yBWfexRNKzfDjS0i18CXDmgksHE1ADePnYYxy5cw4Ix0+vsUldKXjtucmpiqBN+4u8Aj4Rybd6wSUCj+CE4fGA+2kHzi4FJfQ9Zsitp3hMnnpgdky/h+MkT+JM/+TMJXGR4JO8rQSGdXKXAMaWT3H8LdHhvCBArJfM560l1FnaS1o5Fw7j3wN343X/2DaxZtRrVYkFYE7aAirksFmcm8P6xN3H17E/QkZvGpsQM2uam0ZrPIVgpIQe2KlU2JH5u1sDSo5szGZUCtWDs8Rm3uko1gEI5iJl8EGPFBkxF27Hy8d/Eg1/9BoYXMvjb730f3/3bp+WQYPZRDUw5fKZEvM4DtTZBoR+cV8BOLEkKL6ro7u7C/Qfvk32XjJmdziFjQvGrsKemSpfXcBhw/ipBihz05obaxGHWE6l0WvbwWWmRzGA+OY9kcgGFMgNLqamgTb8aldnCpXZ+mVaOfC4jhraghAZ/dQCoFgTcawkGRBtUVOZZGI5QCC3NbVi7ao0Z/23UnC6H/bqw9sy24j7EMW+3V8w1qTccEoftGaP908nUYMAvBQTXJW3m3WS+AkHQg4dtG4IRjoGzeBZg4vUh5FfxsgAu7nuWWTN/xsKjDjjrQb38M+6b3MtlaMOYS/I92+KeJqJMEmYh+vhjn8Yjj3xSCj2O73Mf17VRLwxtISckpiMZWVr2Vo/jBCZ1dcnSCZSl9PXPbzuSzGjU7bbi+PnNxJC9jvRheSXT5yWdxZ9jQ+rohcGwOl54/nljLC5TOiu7e4xuISktjlNnTkvr597779MN3ySC8r+5QIheLSgRAVBIRXH2AtTNzvTA4KHG1+VNYCuF1T3BzvX+AQyPDAqbQ1dXepUQZPDQJFhq7+iQG8VD2Y5o2XaIfV9cEGR9yMKwbUCjLxFC0c01pAvHHwxIKm4qSzO0izh6XLOFDtx7QARKpPvosuf1ezScDzrxZIEJe520vAp5GbxGASxnxHXUdWpmGsdPnMDg2Aju2H2XOL+WK3k5+PweTVcusJfIFUX2QgKrdGH53DTk8cNT9sBb9aEl3gKfyyef5Z133kFLaxMeeeRhYRm4iL0+nwpaGVDm94sIioZep8+dFedOer6wMuPXyPnNn1viZsmpGSCfoYtsCD2dK+V6C2si/5iSrZZ1QjBV0RA2lwvpTBo3bujINV0XpdLw0g6aojgePvVQStvmE1aEG0qpIKQjH3rec76/jUZvQfGfpnqqSZ5V9cvYHIXZUkryEDfaErPOufPp12pSp4DwKsdvfWL6xvA16csUiFT42h6xJJcDzEMbfDeypTTKhQKCbjdC/Pp8Cpi5juLUAHzuPMDR8NEk+t87gbFz52VsutgYQ+ddu9D7wKNo2HYXKqFGFL0hFPNluIoleEppzM1P4lz/efzkvUMYnUvCH44IGFNgEhYbdrGHNswPN2BJRS1VRSe0bdt2rF65xhg4/bLer8Y7yfrT1LkEs9HUCx2pphxNIx7EXDMEpQupNF565RX88Z/+GSYnx+HlaCTF53zPXnWCFXM2WzgZul5SgbnGiYZZuXJywOamyP3UsUj6LFGkft+99+AP/+BfYk13t4AZaphCjGJYSOJy30kcPfkK8mPnsS43h7XJOfRMJ+BbXETF70ZR0st1eiRoJoLYLZTDlAJmH1AKuMRi3eUJwOeLI5n143rChdnm1Wjd8wB6730Uq/ccwOWxcfzXb/0Nfvjaj0EhZj5dFNAogZhmEk0OInMAWYM1mQwxeVX268jYuitFmTriVA5byVwH3P802bYRDdFIDZjUD7A6Q/NPBZgI5DJHDWNCWKDOLS4Im0qAMr8wI1MwHK2mM6wUHGJCRrG5si1OxoB7iojiPeoQLGaUVrtj1hBBDdkIBrPKHu4ncPDLumKBxvvSGGeY3wppx7e3tRn3bB0AkPvkccvEKn8+D3V4PVIgJpJpCQnkecPPQfdv+ulQyMtnU8zSQkF4BKyovpBTPEEvi1O/+lmZRGHRExkygIBdgIbs7x5hQ2saD7PF2mwba9DJfUvZ96I8W6FQUArBw4ePiMXHqpVr8NRTX5bCnfs426IinDe6PnvdBJgYUGKvdc03yE7+spWjJjUqzrS/6rT3UvRke+lL4IlQUbYeWUq91hex+XPTt7fAwB5cBCZcRPzAfHhID129ehXX+/sFvd9z9wGh2jOptBxmBAgELtRqMPhvz/69cpjY0Sz+XI7zsg1CcGL1Jfw+PmgEE/xdRa666Ph1nFrh6+7evVsAgX2fbKvwsOPrsbVDqp8iQf7b1NwgugLeNP58qzOxU0e2tcPXoPiUjAxBFoEJK3SSihx15cx9NN4gG8fE1IyAGLoC0l+gq6dLepEUOxGYkB1g+4tjgvx6SUmV5F63RFg3hOMS0lRmfkapjIVkEjcHB3H5Sh8mZqewZuMGrN/Yi8Y4g5zo6MlWXkl0KDk6qBLh0pCLAIDVMCvlqhvRQBQhXwQhb0gmRxbmFnHs2BHMzk2Lxkbyj3hQu91ynfigcXMjY8Nx5DNnaYk/KDoTVmZMNeb7Z46EPCiizfCgXNCWQVd7l6i7qWsQfYEdT3VUSGR3CCtlPM+YGdGrZaD/ugRqUdgrzBGrYm4Ey1yLZYOWNOgCKiaU0fZT6TuzckUX1q1fU7PploRQemUYMS0/Y8XEmUsObdmUxYKAS0qgQJNOFYe7BMzk8mWkEhm4Kh7Egw2y1rKlHPwhP4IR+kYo6KqU83DTY6aYBWZmkL9yHsOn38LAxeNIFRawce0GrG7rxVDfKErJMjo2b0PHw48AW7YBkTiKXj9SXJ/lCty5PIqLCdy8eBnnLpzDYGIGE8l5BMMxROINaG5kmF8c4XBIKkluHMLessIrMSFX2zkcAe/t3YA7t94p9HLAE/gldSZ1U0dhgSygq20wSxnYpUMhNJci2HAhWyzh2Reex7/7v/49FhbnhEnhcxiKRqSVw81egYnxy5EJGdV+8LjRdGZ1QBagai3MpTdeFg8JGQN3ufDYow/j9775O1jdwxBNzelity2RnsHpKz/DlTNvAINnsWJ6HHsXS4gtpsTnhD+fwJVMmU/mKKrs+MmfUwTrDvqR81VQlGk6P/KVEBL5IBKRLoTufhCbPv7raFi1FWVfBBcmxvEX3/sOXnjlFRQKJbizZVlq1qjQUvQWmJAxcTIc1jXUtnXIyMXjUezds1sGD6Sd3Nkp19ACE1n3JhzQWdz9KkGJLYDtupBbx9aGWLLTqr2EucU5KVKmZ6cwl5hFNk8tnxkhpr8JGRDSWUL418ffOWUnn433xjAKFphYB2K5DiI41fwcjgurpk4tMSSLhs9eLicFK3VbLLS6O7tkEpDXVAXeZgLGurdSD2XMK7lXpDJpCXElUz83PyURI5yepDbQz2A/E9Iai0QRC3GKRydwAjSLMxEFVmNnuxQEPjwbCJbFVI5gwu6NRgei7U0VvrIzYn2xYrGoADSeUfQSGh0Zx8MPP4wnnvh1+bycVhK9lkzT6jVRgztDvRpNj2hvpFikpq9+7UX8yotrgYldZBaY2B671Uz8PF8itaDxeKgLZ+t9v7qFvG7JNp3RiG7oqEgvgKqOb/L7iDJ5YfleUsmkXFjJo+D7LKrQkAcDNSAEJtR17N2/F7HGBjP94RU9A3UObAsRjBAAEOnxsOQvtn/YTuA4K39xNJKHJ8d/eXDSnpnjc7yYaoDmFeBCZ1ouDj6469at0UOVLIlfPxdvoG3/yOeVKom9NcgUDhkZAi5+H9tUBEjNLUzw5DgxhVke0Utcutgnn617ZY+4lNJrRFoRbjIkuknSfpmOgTplokmvXiZjBqOIhKIoZYuYnpyRxMvBkRHMzc+LEDBdyCEQi8AfCqCpIYL161Zi9Yo2oe9Z3WeKeTnEuFlqn0+BCWcJogEmzUbgqXjg1vAPXLnch5Mnj8vhzaBC3kcJuKIIjXk/QqO7BfXTqZXXkD41ZKMaGmI1AbMieK0q6bQYizWJlT3HsAmydGPVKk0qZ1FcC+ivARNVEUDWEH8ONUsTE2O1jApNla1TsXadlyvKZvBBlIkFYZqY2kxBG9AQi0oLis61XE+kuds7O+TgE0tstgSZr+EOIkBzMgJwoU1NXgdMZodxPaY52JVrN3Di5BkJXzt44D7s3nMXXCGyJUox89p6qiW4ckmUp0eRvn4RC8ePYPHSOZSnJ5AvZJCNuBFvb0HAG0Y6VUF78yasufdTwMfuRzEchTsQQinoxWw5hbHxIQz19WFycAzFNOAKRDHLUdVwAFt7NyJIkOjSKa9iia24nDACcnBT8Ec+p6LXhZMgjGPf3LsZ69f2IhKkw63jl7NXcqtNw/mlNqfE/NnSg04LmjpVb7Uf+sU6RaZnyjtHDuP//Lf/FpcuXRRtE3/x/hRKRfFgEeBqwImO7hI3EiwSLFTkgJEDx9iC26kxrimex9wLSvk8tm3ZhD/4F9/Egx+/XyMP6LHCiIaIG1OFIVzrexejp9+A6/RJ3D2TR1sig3SVuoOyaEk89A6qkoXhMwYIjqUmhiyot4Kq149iJYBMOQh/41o033UfGh54FIHV24FqBAX4cCOVxJ9/7+/w7aefFp1UsOCCyxm0ZkSNfIOyF9emLQ2jwqeZxnFmaIH3nYzJ3t17pGjilCDZYOtjQsaERSPBqm0JWFBgWZhfcJv/Yf+65uprfoyp+ks0EMxlMT8/i4mpcUzPT4uhoK5x2sMXxIuG4k8xoDYtSQtKZM8xL+nM0rLAhPefzATt4mniqO6xGvrIXz4jQiV7IkMIVSAejaKlqRkdHQr+4rFGuMlIUyzq1rRrFiQUM9M2gkUe/5+F63xiUYAJpQYzM9NSdIm2MmiSiGNxNEZjiDBrJ8i9yCusibCzkgFlih2xsTdrQzRkyirWtJEGROi0rdoviEFqSTsb3CtIHhCU0HeLXl5kS6jF1HPejAIbsqNGRBhgomPtjqkcej4Zl2ZhUWRcmL+MGms5MKkDjPq6Wo6QFQWpUY1sFo6RY/ULqI/mOp0X5VAw4lcVJOn38iKwvy0oS2bF/doecKnrnhW0sho+efyEJPfefc+Busud1yuAhC0ZHiYEGOyT8gPTvI0oj1QlmQjmEXBxsRdmJ2Y4YsYDlqm5EuzFcK2c5s1oJVIfN7YiM06kECwJWhZ7aI7HEoWqP4l0C+ASxoesxcXzl2ST7FnRhc4uiqRWqXBWlo4bly9dkUyh9Rs3yPuntoRtlzJbNxzx9VbFnp5W9aTLOM3jdQfghx/hYES0IKODo7h88TISC0kRpvIgjTZEsZhJIlvIYiG5gKnpMYT9fqzsakfPyhVopqDRy+qaIEiFEVKFcJDV6xdAwsOJP4uL3lul/8wwDh8+Ktf40YcfMSDNhVAkLACBFCSB4rX+fmGLwpEg7ty5C9u2bZFN0zrfyjUSBO+B3xMUAdXKLl6XuMPB2Cz4GmPCMUHDlthkYDOBQ3RPcHK1/5qCk6K6sgoAMsca1yZpUbZ4tAWn6cUixuLjJeJiBUJsq9B0jmuU94pUd7SxQT4nRZasfuLBRsTDTAMNCriRKoFG9MWsWFGnEkkJ/JucmsKpc+fxxk/eluv7zX/2u/ji559EKO6Gu5SDjxtcNgskkygO30D/6SOYvnwGGLqBeKkCb9WLvM8Pz+puBJpjyM6MIzE+D1cuhM0PfBodX/nnQMsKFN1+DM5N4Uz/JQwNXUU1MYOYn86Vq9G9fjPaVvciEA0jJP7WZfEGEep4YVa0Q4uJBbjo12Hyhsgw0AWzUnYhmUzLeOS+3XtECCotH7sJGGBlafUPqqp1j1lqU1DfbX4xMKEIlpbcA8ND+M9/9F/wwksvIt7YKGuPrypVKVuTYt/tbFgrqhF3Y9Pb1vFa43S5bIKiVMigpbEBX/3y5/HU555ELBoSgXFyMY1qriomd5lgFtnCOKZvnMHomz9B96VhNM8twIs8fOUcQixcqkW4wWJHHixNg61QE+RCyucF4k3IexuR9zejY9M+9Bx4ENi0DVl/FKVUFbmyF8O5FP76mWfx3edfQJCgPaO0vFLzxu+JMIsFhjCF2uaxv4TpEREsGXEFXq2tzdi/d58wJrF4VFhhrnP+3hiLynUkY2LvpfOw+aDC9R8WkdQeZfmPmn+Xo+PLZ5kOq9Mzk2KZkEgsIpPPiHM0WWgeuGSdnL9sG0NbtMvPNCOANey/FEpOXQ/PO9NqFv2VdRAXj5SqTARS4E+AwgKX0R0d7d0aCkvNCFmEGgOsxoJ6VhI5VcVAbujmIG7cvC6Ai7+8wZAU302xuBZP0SgiBEwe+p7oVJDuddRllUTvJADCoTGxwEQHNpQAsPsk90SxX6iWjLbEJXv5Sy+9LIF99977AL72ta/JiDDPQV5PyzrzdfTnG5NWmd7V15epSjGGM6GB9r3Skp7L1YmC9QbXI8LtDVNaRuldp3hUqfulLR8nbWg/4PL2kG4CJlHR5Fk4F4GTteHP4wXmIa9UkV9aLpxw4QXgyKo6Vup0jhiJDQ6Ke6oGtun75gHJv6M+hO2EzZu3Gg2KmpCxLUE0SlqKUzik99WxVg1oVJmtYh57HXS0yojMhALTjZY/s1S1NvxeSY0sF/iQ5DE/PY/BkWFc7buEfD6DvXt24s4d29EQb8L8/CJOnjyFbCYn1QuBCxNrS6DIjZRwERUXha855AXFckqHsIfC16CM9SbmEzh94gxKhSp2bL9DxnljjWG4qFkoppHILmIhOY/52WkM37iJ8ZFxtLd1yrROS2crktmMsFhSQUhwlPbbORjKxa5KdrcAlcR8CmfPXBKh2d379kt+D/uSFFjxHl25xrTPYblPvEebtm4W+34e9HwYOO5IGpHXtZSn/sKLro4erOjqQThAEaMqzG8Fku3adEYUWKfYAuf8GR0wOiqAlC6Q7NHKw8BbSC8YcZUtC2ixxlNy30z/1bl27TPC353CQTVq0o2N49pNDU1Cf/M1cvmsaD60quTrVoR54/+Tnv3ZoSOIN7fgf/vf/w+sX9MNX3ERvsUJFK9fxPyZk8hcuIj06CgS+YRmSvEh9kRQDncismErNn3qMQkHvPH899H/xo/RViyhcV0vVnzhawjc/SBy4S5cn0/j+PlLmBm7iZURF3bfuRVd69cjkysj4ArL/WQzrOQqqzstp8TKBUzMjmNg4AYW5qYQhgshj09E0B62GQouGdVlX5yAdu9dOxAOmuA407ev3RsyHrUxEbO3CNnFalSrmV+Yt/MBDAzPgHxZE7hfevVV/Lt//38jmU5JjAPvFRk89WZQbyHeUzGaculUHtvQ1KGwpUvmkeweK1jRFLCS5nNfzqO1uQFf+dJv40uffxItzWFJZb586jR++upr8OSqCETCqLQEEWwMwlXNItF/DflTF9E0v4ANIR+6XHl0eIvwl5KoIA1/SLViorPKVlDw+LEYiWMu1IRxXztyDd2IrdkItDJ40Q26rYwPjSKdryBVduPUpSu4enNEfIZZiKhYpa6BcAmTqoMFAkwI02oW5Bo+SD8MH4WU7goCAR923HGnsMkdne3yrNYAOCdBgoy8+PmwS2G0PoK1xD8KUHH8EAEm2Yw8d5x8ZKXPc0Ba4agKGE/SqsHKGVza5uF1E3GpZb3FD8l0ACRczsERShH382egHP62iDIHvd1TrOCWoZk93d3oXbcere1t9TgIwzTrmWimqlBBMp3AzRsDEk/Cz0JjnXCsUezfQ2E1fIvwdxYLZZ2aExZYIijKyLGdy2wfk6bN98cWlH1fdn9zAlyuUTtQQgDE1+EQxzM/eE66CZ96/Dfw4IMPiWMwJQvCkhuSwWIF63XmHBd2dhSc+6rr3IWfVWXDNRbmzs3EAgMLVOzf2QPZMiOipbBZE8sWqP1wzt/1cDfAxzFXfysAY1GdtXPnBeK//MWbwgOH7Ag3GA09istGxEOS7ApbMvwz+zN5M1hFE5xwwbIq59+x+mOLZmxsRFosTzzxKXT3rJCFzJ/HnpluUHaHrKd3qrrYhoup1kZuAhXMtkJzc1NUDUUoFJXx08XFpEwQHD9xGG0tcTzy8CfQ2dGD0dFxvPP2O/K1FIk2tzahXMmhVM3L3HvJlUfFxf9nJV6UaqtYovmRH0FPGBMjU7h66Zq0Q/btvlu0HFW3Vu6pLEfmFlB05ckpixfDxNgE+i8NyIJd0d2N1b1rEYqGxKyJ1ZxsOhRbMXvBRQ2L2iKzdcGfUcoDl89fFU8XanM4Bs3pE6q0aZpHITMXLCsxjkFTc8JrynXDh4a0H6U+b3wAACAASURBVE2HBOxV3YiE4+hs70JLc7scmuKCaMZ9b7WpOdeprXA07p4mXNqKI0PR198nhkusknggiPKjkNf1VKF9fV0VXvs5tTjuepuyBlDcWm1XqjzsSsKuUG8gavgAQ600n0fXsLYfnSmarFxOnT2H1WvW4n/61/8GYZ9LGI3Bd1/H+I+fQ2hsCOGpaWk3ZKNNWOBBGYhi7a67sfHgJ4FN24G2NiCXwvyhN3Hhe3+FyNAl+GJBNH3y0+j5jS+j2LENk9U4RmYWpVJfFasi4ivC5XchwE12oQjMJ1Ep5UF+odLQBG9bKwoUtiXmcOrcGQwOXUfE50OYo9/+gOiY6GBZKPL6sQXQjB3bt2Fl1woFGQSw3OjMc+4RTxi9fnVa3FSi5kL/QieUDwIm0kpTi/qLfX344z/7U7zyw1cRDIdrI5i04tYNmm02Mgn0bjAmil43crQs59oORFAqVpFMUZdGC++wxmVUSnjowfvwv/6r/x6tLXEUc4vIpubxg+98G9/+879EoOSWkeVFZhCE/LK+KqkkfDMJrCgB93Q24KFNq7HKm0GoOAe/N48K+2nCREFaQa5YKxINHbiS9+LNwSTeG5zCaKGKHD0r/FxTPjlc/YEIQvFWpHOc5PEgEIkbEytlSlTMbX7n3sziT65fHZjIGnZXZWKDk6bUmPCAJDDhtCBbObYFzpZOPBK+LTD5xwYaH/XnWW8qPuc8NAlKxLogkRAzM0420rGZDDSNF6VlV1YHWRImcq0MoOMeKDoosVdXxs34h9VwynJGqSbwdLiR10GAapx8bhfa21rR0d4pWjZm8YRCEcNYs82kDAPZzP7+fly5clmMN1n8MTzQH4qhpa1V2JL2thbEo2Fp5/C+8xzk+cX3LXtioSiicZuoLQMghrG0e5uTAeOao2GdPNtmioaSiOeeew6nT53Fzp278KWnvi7sqYjRywWRRrDtY4dBlKVexlbKKzo0Zib7R97DufNvCzCxb8RJzzkrVLv52zfuHLFV5qOef+NEzxZNWwTlfH27UdmfvxyY2AVoxaP2NfjnZEb457xg1G5QHWyRMH/na5JtIPq3P5NfzwODf3/8+HEZKWU1TrBCcSUPT04jcFS0sTEOr08NiGxbhodK2Yw/uVzaQ7QjT7ZfRiGr0oAU2unBzu/XLAcLAKVrLT97dHQYJ44fRWMsgoP334twKIbBwWEcee+o9HjJ+HBKhL3EAgooljMoMyiOaabVPHLFgk4aMAWKbk1FoO/iVQz2j+DObTuxb89+hEMRedBEP1JII5NbRMldgIvABBVk01mMD04IsKCF96ZtW7G2lzk6RZnKqan4jXlPkMY9fgptqWX3oVpyoe9CP44dOy7gg34ufGD44DMpmmzJnn17xXOGB7VQ7K6qAEg14WELR835qI1pa+1ES3OHaBj4E9ShxeEfsGxnWgKgTWtQxGSG2uUGwoC3qekJDI2OCPjk+CCZDO2xu6SFpOtxqZ9PbQMxB6MVv9nnRbu2Fbg9apfPCkVG8chr0buGh7RUXXWGjW0FvaZlGXtf1bMSX/nSlwTw5RIJnH35WYx8/1tY5SqgIRzBQjWAxcZ1WLn3fqzbeReCvb1AOIJcMIAFVvuFDLxjN9D//N8g+cYzcBcW4Nu6Dbue+j2Edz2ORKANuSp9SKqIV1PwleeA/DwwOITC2X7cOPI+Bq5cQXhFNzrvuR+bHn0MaOvAVLmMUxcv4NyViyiigFDQg2iIhk/cjKnJqQow8XlC2Ni9BXdu3ikTKrxbBCZSsFTqQWJyfe31NvfGBvL9sjM9co/ZCoFLqkCC6x+9/mP8x//ynzE5PSXAXZ5T437JMXoeAhTw8h7Ze5M1IaH+UFjaVDnJn+JkBfNq0vj4A/fi3/zP/wqrVnbC56ogl17AD77/Hfzxf/oPKDATyxOQZzzDvrDXIz1/FHMIMCcqlURTLou7VzZhX08Dun1FxEsJNNKqnpoe+rF4vUiFGnGj4MeJyRyOTeZwPV1FgnoTRtSzLWz8Tag7cAeicHkj8IZiok3IZdQ7ow5M1MlTxN5CDprhBhGzqzEg9zYp+FxMI2cF7camDRuFLY7GIlLoUUvFVs7/n4GJvSbCYOZyCk5m58BcMrqtpnJZFKTI01aFFplst5S0FUY21LTIpKqny7acpwQoPOC5MdYnPS1DsBxAOc83+3fiG0Jdm0mA4gQQzR454cLpFgpk+RxJpg41joODknc2OHxT9he2kMORGKINjWK/0NzUhPb2VjRGIxKjQKaZ+6x1YBURLzUrBBBiFKfPp2qo6oyP88y09g88c/mL/09w9PTTOqr+5JO/jccfe0J+BgP7eP0IhDg1as9cJROWghDZD5zZOY78PNf5C4eUMbmFSGU5MLEX0wkkLF2jXiY24K/uwnOrD+t8Q2zlOIHR8pvn/P7lDI59304KiovCemiwkuPXEN1ZOotfa1MeeXBycZFRoWcG/46mNRSi8kJyjI7/bceN9edbCk+9G2wv0glMaspmaRnoQcdqiloQivAikSgqVY8AKupgiH7vvGMb9u7aLa9/c2BIMmfIdLA1QrBQKGZQKOeRK2dpg6bAhH6BRs/icWt438LUAk6/fw4BdwgPffxRNDe36kw900Z9LpQqBWSKSeSrnOXPoVCkQZQbxXQJly9fwcDgTfSsXYlde/YIkCmUdOpHMzXUiCnk9YtFNUeIJZis7MK1ywM4cuSoTClxOoeLng+UnWSiTmbDpo2KkVlJ0zvB65U2joBDEYn50NLYJsg7GmlUCVWVTJAS/c71+PNVk6HcjaaJqmOdwdDKRvZjN2RTun7zOvr7r0rPWae4yNQYq3oDsmvv09HSrFOR9danMmO6qSuItWGX+vkZpqabf11xrkp0aTghs7CA7o4OPPbQo4jGGlHKVTD27luYeOYvEJkfgz8cgq97Mzoe+DxCW++mdS5SHjcWkBOxZNnjQahaRrSwiLnDr+PaX/8HVKYHkAtEsPnR38CmL/4+SvEu5ClWrubhz0zCkxhHsb8PNw+9i+njF+FayIAjhwkq+XcfwP6vfgOV1i6M5gt45/RpHL9wFv6ID9G4Dw0RhotRb6N6nXLJhWreg9bQCmzbuBOrunsQ8pMF03wiHoDO/YXjl1J0OoAJr711h/+o1bAFJgQlZPi48Q6NjuL7zz6DZ55/DkMjwxKEJj41dGEmpe32iSuyMFj0QpE8HW3R8v0xloAbK/cJrpcN69bi9//FN/HwQw+Iq2Y+ncD7xw/jT/7oj3D+wlkDTV0CfoQzo5CRk3L5NKocrSzn4UkuoqVcxoFVYdy7qh0bfC60VArwMe+HWrFIEFPuCM5MZXFiNIGbpSCyoRZkvAGkTeCfdFU96i2U57LzhuAJxmScVaC7MVPjZJq1pOe1dQITrjkBLAaYcM2yACMwIUNAkPzYY4+hoTEuhREnSGxWzu1aOR/1nv0qvp57h7UH4H2l1o/AZGZuWnydZhbnxViSK1NaXF6yC1zfJfFAEnOxmn6qnrYr+6IkOZtIgw/x4ZYX4OI6bvxBOIChTtQN6O5eia6uFfL8kB2hxGB0eEQKLL5X7iPBSBiBYFCASbyhAY0NMbHGb47HRKfJQoEMNV9TkuDdAXiNMLdkrPHFO8UI0Jc8q45rZskB/s5z87XXXpOic/26DfjCF56SMMP6FI4ydzyHeR6zvSTJzLxGorVUewb7u8UNNSaae8TFS+/WOOrlTIcTCDjBhBMQ2HaOE5g4X8cJZpYjJNn8HSjtVgcP/8zSRzKyZBCWFcDa17co1QobrWeJCnG0bWAnaPieif4E/Zq8FC4IIlKpfrlQaEwToJhVg7G4senPttbo1qpYDxxRGddmGa3zK821TMuKJl9SYZaRTmfEdpgtG7I2vIH33XcP9uzaK++LAOHw4cPYumUbDuzfL26spWpBBKvFMvMe8lLBsk4kDcn0X37+cDCG4YERHD18Amt71uLxR59AJBiRvytTfV4lKMkhU0igUMmi7GI1SZqXm5oLE+NTYugWikexe+9eqfpkMZspFT6EAQ9BCd1gKVBlirG6gg4NjOPwe0dEYMv2k11snIo5efqU6HyYqxMMh+TzJlIpY1nfIO8vl85JTktHawdaWzt1ioKOinRlkXC9DwImylLJ1mD6vgQzrBW5iet7UbzOdcDeMoWdo5Oj8rATIFrwqToqhzuoY1TOJrfy78V4TEYJ+XOMmysNvYzDrx2DsxVJnZHU0TgRWJJdKxTQEIpg3137sWb1BmnJVYauYObF/4bJY2+glE8hH+vE2if+O/Q8+jkgHEXW50IKOQxPjqOQK6J3ZTdiFFKOXMbl7/1XDLz7E7iyBbT03oEDv/uH8G7epmszN4/q4HncfOtNTP70OMKJMoKeKBKFEhb9gG/NWnTc/wg2PfoEyq3UpiTww0Pv4OK1K/AE3WiIB9DaEEFD1AdfwNgDsKIsuIB8ECvaenDH5q3i08CWnHxmE9TINbSk0FkywvMhNCa32fDt5lUsFcX/x+X1IZPN4nL/NXzrb7+NN9/8GQrUkfDwJiDx0SdHn2MetPSe4P4gAllm2ZTo0aB7QyGXFWHiF77wOfzGpx8TsxHagR87/B7++D/9R8n1cgd8mEkswBuKSqqsu0BPFDJG5mCjGaKriFJ6HoH0AtpRxcNru/BYdw/ashl40klU4xEMBzw4s5DChbEkri1WMOuKIuuPIVP1oir6GG7kRQQ4/eepMjcaAU5d+cK6t9EEj1MWInZVEawyIyZskuBPxu3rjKCOkXIP1IggApOVPd145JFHpJ1AcbfNTGqKq6D7VhqTD3EW/4N/iQWot9Iq2XPMghP+XswXJOiPdgxMbh+bnUIimRRBrIiB2V+jdkwyh0zwpykCBcBK2Ki6rFpNod3/b8WM8NB2HsB69tmBjxIqefUGUQG+FvZMK6YukWfa7NS0BBKqfoNMlzL9BB3hWFSyeRpbGtHcoI7NrY0NarZGbxM/wYhXWp06hMH3zB6VTuIIO+II8HWyJTIxS8bfaDv5d2zNf/vb3xbNyZNPPimmajwfae/g/F6dclRtk/qZWH3m0t/lHDZxETWC5NJlHRe2L2h/vxUocTIT9uusV4e4jzpEtPbvb7cirZC21jpepk1xbmKqElbayYrY7EbPr9MZaRXz2J4WNyDeRP4Z/9sCGb6GvWDWOphMA1E0FwZvNCkoghKiZvlvobAsC2Qzf1QAq7+0JWJBmlrtOv6GY6flEiYnp3Ht6nUMD49gZnZeftaqVeqPwTYHf+d767t0RVpNO3fcJZoN6jX4L1FyoZBFvpKTxFJO6EgfVFT1tFXzYGRwTBiTTes24eA9B+XP1fhNLezzlSLypRTyBCbQHjt/ps/jR2IxhaPHj8j44q49+2TaRK67Ry2OLTAhYxJixDfH0Mh2uH0YGpzAobffQUNTo7RybM4QR6MpUKbChQwQgQt717wn4WhUriEFoQRQpBw7WrvQ1NQila9kzbCy4/jtbYCJrjNqnGwrxnlfOBq39P91kVIyo/lMbAEOjQ0JQCFgEiGiRApoe1Pyn/juZf3p9ifrUEIpdCRYXlJycDTWQMEu9SRqmUrhp1TqNPky01oE5DIOTI1KvozujjXYt/tjiEdb4J8fQ/adp9H3w++gMnUTCwUPGu9+Eru//Aeotvcg7ffh+vh1PPfCc+hq78TXv/JVVItZBHPzmHvnFRz59l/CPzaLQCCG9Q8/hu6D9wLZOVw89R5Gzh1GcG4BrUkf/JUo5hBCkVkoa7vRc2A/Ou95CGhuQ9IXwdGLl/Dd519EIpNGS1MDmhrC6GiKIh4LwxfQCSbZuDnVlqXHhxdbN27GhnXrEQqEhZVwAhPnXiAtHZvk/GHErx8ATKQpU9QNlG2NZDYntt6nz57Bs8+9gJOnzmBuYVEYDa49EVkXaTXPIEmNbKAJFQ/nIjdThiIW8uK0/NnPfgaf++0n0d7cLM/QtatX8e1v/b94/dUfKzPLRNpoFBnqjbx++Ise+EoM0/RKQVGkP5C3glIxg2pmEf7kPDa6XHikvQv3dHejKxxF0l3B0fQcDt0cwuB8CVlfE1K+GDIVH/yRRvH6yaYX5TX43mSShy6foag4frL69HHigoWbncKxRlXyDCkuleLRAEVeTinAJGtJheAEZL3r10lhQUBCxpn/igC2teWfPDAxj/bPrRQ+h/YMqZ11EoBXFAE6i6TpxUUxoGTwXzaX1jFiMmlyrrg164YMAif7zACELZjlnohBX31gpFaw2/tghiWc3QG+F9kj2MpxscDTYQCPR/Pfspm8RHgQAOTSFO9m5O9DYXqj6MAFmZV4U6P4X3G9UodElrY5FhNQwnUtE4ZunWj10WSRYv8SxPtEzNwkANE5hWOs/U1CuwUnPAcpnXj55ZeFMeFk6x/+4R/KEImEvso5rUW6eqJoMrt6hd06DFiJB427cJ75rouXDykwMfPCFrE4Uaa9005gYi+qFZU6xa/LmRe7GG65t9jRNsM22LE959fan8HXtTfc/vzaezI33iI7C1JsxWqZFB5+lvHhn/FCEiBYvYpWzkU0NjWItoPVtT1Q9HMZy/FaDoCpQAQNOttZFpgomOLI7DvvvotLFy6jpaUVvRs3CE26etVaWVySrJvLyWZ3+YKONHOcmUJSHgBkS7L5rAZRVfMo0wOBHpHlihwA7HtyBmxsZBwXz1zChjW9OHjvA7pQGNEumw+zUcoSr52rZFCo6HQIPxeBydzsAo6dOI6Kx4U9+/bJiLGKUrmBEYRQ+Kr2xiEySnRVJTDxBMHMoDfe+Kn0ox999FHE4nH5LEx7pXfLwNCgUIDcCKyHC0eyOf+ufUnNOWIrh+0njkAK3SeW+ORlllbc9TWmeg47FSOeKzVHDc7/65ohaBPjJTNaTLGXAL5SCdMzM2LXT7Eu9UepdELSY1X/oBNn5Gx0msfO2RmgoiIVVaEzlKuozBwpcvtzCcp47bwBHYGX4DTjyULQUiwA0XAHdm65C5t7VsOXmwMG3sPAD7+FxOGfwJ2voNh5JzZ8+inEPv4E8k0tGBwewIsvPi+9/y9+6Sl4GOxVSMJ94yz6vv800m8fRzhbQqSnBw1tTRgduo5COYVkZUHs2t2lRiRccVTWb8fmRx7Biq0bUIxH4WpsRQIepCpVnDhzHj/96U9lMw57PWiNx9HeqKJIty8i3i0Ud3OCAQwkLOVBg6dNGzeid/V6UfpLzo7bUxdRmwfbAhP7nC8jUG5Xz9TVs45vkD2BbQw2VdwupDI5LCZSYip46vRZ/OztQ3j/9FmMjtERNiyiQrZ9goGQVHmyN5CdY9yDi+OUWbQ0xfHgJw7iyd/6LWze2It0KiEMyY9eex0vv/QSMnMpYT/p5lpkdpVfn/NA0Ytw1Yugy4cs2zTUJwQ9gL+CSj4Jfy4ryc9bqy4cXLcRG7u6MJZO4dD0KK5ncsghAoSaka74sJAqitV8wEdpcAluF12iy9KS9dJzJhCUMVFxSy5okjYfeGFvrVjTChYFByswEeBtWER1vibZ45KDbeuWzbV0aWpM+DzzQLPAhNqy5efA7W/WP97fSFvA4Z+x/CfbAprrjiCA14HAhBM56XxOnINFczI3g2RqUdr/anqZ1/2Phor8Xu5F0sLX+y0TwNQViTi1zkbZM8uCIgWCFnhoaq/VXHA6kc8IfxbT1Vmo8b8tiy/rzBQ8zMgh+CBYYvHMs4PPY4CmjMEgFhfmMD0xCYq96QXG2ITkYkLu2Y67dmLtmg1wMwmezJ6HbWZlCq1dh5Pt4XNhs+SsvoRsyauvvioeYkyP/+xnn0RjY1OtTcaCkgC/ns6uDrP1/bou87DnqZzHjigbvgfXhUtG/CoVan3yYPnBX0N35o47KRtFfXrA2X9vBWZuhZrqk9K6sJYDEydAUg8RpePtTa59YHsAMazL+Kjw63k4WhpZDwyPAADLvPDgtYuoNmtNlbSwLGqYo/Rv3fPftnNq18iAEnv9lqiwTRYQw5jOX7yA2ekZ7Nq1G5u3bhH0aRec+nG54PX4xL/k2JEjIiQ9cOAAfD4vUtmUMCZUkbOtUxIBrE4XcE6ewMTv9mFkcAQnjp7Ayo5V+MxvfgYNsUZpVbDCz5cKyDMSvEDGJC9mbZKzIJWtS0SqJ94/iWAsIsCEII64RNgohkORrnN7BZhwOiPooU09+7F+3Lh+E6+/8aawPg899JA8JDkxplPXP7JXi6mkjHAzmJCb6L33HsT2O3YYBkvfR0O0QSalYuEG2QAsKyXumoadsC0Vuf4GlGgrkUeT0f5oGgmbLCYdV7VBpPHtehUdgKkUOCEzPTeL8fFJTE9PCjihwZiycWW5ftJzltacHY/X1pE81Ky42TKzzJ5JtrZrgaxPIOhDQYALnSTV/bUsQZKkhoPY0LMB92zdiSht5ovDmH3rWYw885dwT01hvhhC132fwobf+9eodq0RsSdBVDa5gNa2Jmm1hIopYHIQuTdew/WXfohAOg93KCYHcGkxiUy1gJloGelIGPHODdj2wCcR33Uv0NGBqq+KPC39qy6kC2VcuHoFr/3kdUyPj6MlFkMb70s8LqnPdImt+mIouGgGWEahkFFfDrYbU2msX7seu+7cIawJJ4roq2MzTGyR4py0lOf+w/rGLpvOsRs/ATqvNVuP7J2n01ksJJLIFIq4eLkP77x7GG++9RbmF1IIcNqBI/BMbvX4FfyKT48bLhoYusq4+8BufPUrT2HnndtRyKel5fr97z2Nl155FQuzSRmTDwVjKHmALFnLuIrxXZkKvEUgIIE3bhRoLe4uouQpIxr2opROwbswj7ZsHo3FEtpicVRDIfSXC8iFIsiVfEgX2YJkSCNDOKuolEoI+qri+OyiZs3DlpWHpgGouLzKZHgDklzNtq5qSHQHpi5CsnB4WsgJpFoIija5DoXd83uELWHrZuOGXtGWWMaEf8bD71atHLv/OSc4/vGgyNKf9IuASW3/lkOQHS3VFvFfugYnMlkZKWYhmk4nZWqHhpDcO+k/xH1As2fU+p3/Lc+xFBlVzbsyrLk9f5zgxCl+1/aJNRo1xmWFvEQLMLpDC1T1V6E2RGUKqsmTIL8AzScpTm6QPToYCiDe2CAGbP2Xr6D/+lWE/bSMDyES8AsrzM9DUfO9931cNEMc9Vc2XNkZZvXYroM9Z+1UIfddglOCtVdeeUW0JQSsbONs376tBl6411s2nJ9BmHivAh87SWs9wOw+YPd3PoHOLk1tXFip86Xz6LcDKhZ8ONHgLwIm9TeyNPyJlLZQQDZ11SHE1YVfL43sweT8+XZ51jJUbvNkOL/XiQpFhCg/04oWVSSpD5uyIEvbWk7GRD8LXUOrDFOTrB6d1tFfOrMhmT3FIs6cOS2urwcPHsSdO3cKg1AsMlVXDe4EGFXUuIbjzMwsITDhQsmXOHtekD4op3PECRZlUUVzcyUoKedLyCQzOHf6HIq5Ch66/0H0rl8vAEgWnd8tbrGLmQSKlYKYtpHnFToNHly73i96kNVr18j700uvnjEVWnwzZbjsgt/tQYRCSbFb1gOZWULMzGG75sA91Jio6JNeLHz4+TVsZ/HAoH6GY7v3fOw+yeWQ+28OJjIbVKW3t60QClk2ZooWKbS1/bGaUZS6lJKGzBVSqlL3BxHwh837UptjZV1Ydf58XV6h5buZFpFYvHJFNice+rSxXliclf/nawtbVSC7Y3xMpFPBQ4TOxWqDbUeOreZJLOWlQuX14GQFN7S69oJhwRxT9Vb96G7pxq7eO9DWGAW8tJ/vx+KL38Kll59FYSGBwOqt6P7876Pz4KdQCjaLM6+vkoO3kkKpMA//4gRw8Qwyp49g+EYf3J4AGno2YGo4gdJoDim3F+Udq7D6/rux8o7t8DQ3y8IjjicrlCuVMZVI4uK1azh++owAVVo9tTbE0dnYiLaWFsSijSi5/Cj4I6j6g0gXK0J9B6pFVDjdQBdklxdrVq7Cjq13oLWxSTZXbdlxc1camgF8Ctr0SfnQNhi3GBvWllndxZL3gaP5ZE1m5xMyYTM1P4933zuMQ+8extDIqOTRkC3xeYPCChIokyENBd3YuXM7vvmNr2DT5l4BJefPn8UPfvADvP7662JWSMFvNNgAN8EAGSMWZUHdQ3wlDzwlF9xl3Wh558lukuUgY1mtFOAt5RGiloUFEKl2lxeLdAR2+UGz+gr8qJRpc88pwJK40tJ3jYGOkgLOZ1YwO1Nl/XAxSZYeSeUysumMsB/2cGEbh5kmjQ0NNbEvx6Tpz2E1DazAo/GI7D90JKWupmtFvZXDg4wGa/x6Mia2wFQavm649qsCJb/UzyWjxOsnuqKyAJMc4zhyGWEr2D6xDCr3Ah7KvK7cS7kHcG+jzoPTS5FICOW8Buw5JQO2leE8b3jtbHuDhzdfi3/PfUO+VwCyFntkHRYWFlV3QnfhMgFEURJ9GR1Bhqu5tQWBoLIlZHgun7sgTPzH9u+TfSeTWJTfyXQQnNx38EEpHskhky3ifsnz5vKVS/I+2J7h/Sfw4DWQwQkmwBeLwuLT5ZVAh+0biqQ5OURrfH4d1wm7D7azocBM7w4LM9vq0fNWgTLtN/j/y8Gt6+z5n9ZaOcvZjuUtGecBbTdeiw6dBmu3+r4agFiex2NEQAqKlhrUWGBiP2itp1ernPVTy/d+iNh15/uqt4Tsg1W3x1VgIpetxqbUgZVDayJ8tHWxY29a46z1ohsEaBYaWzXMyTl9+pSMMN+1e7ccUNK7BIGLWguT8qcvC3UZHPt64P77ZddmqJ8cofwZXs1USaaTcLOqoh9FGWhrakc6mcLP3nwLs5MzuO/Afdize7eIoPh5mbMj6cFmzDgn9sI67jozNSs9ebY0OD1DYMJJDbZZWG1x0oI/hyma8XAEIS409vTBaiuI/oF+HDp0SFJn2aO2QMMuPLEF9/nEXI7GPONjk2K1z9FsMbkSbyitXFnhNza2bdbpPQAAIABJREFUKk0Zjkn/USRUxrBH5FsGOBIsJFILmJllGvSC9FDJuDQ3tYmGwGYwKDDRh0Gndeq/JG+FWg8xQ9I1WCir02Exn0Y6nRIQmcwkhUnh5sVNRahXCqbdSq07fy0H9QpYrehLDY08fg+8fh/i8RhaGhrRGIqhp2UV/IEQMp4KgukZuM8eQv8r38Xi2aMoeMII3fNbuPPJr8PTtla+F4lJYHEM2fF+DB5/F+nTp5CYn8J82IVV++7Gnt/8MpDyo3otA1djG7B1BbLtIaRcHBevIlAooJhKYW5mFkNj4zhz9RqGJiZRqFRlk/G7PGhrjmN990pNKKWIruJCxuVBmtoS9pELRbiLWQmCK5F2zhURC0Wwcf1GbNmwETFqObhSxERPJ9v0UFNUIlqiOsP7wefMLYCJvgiFfZq1w9emt086lcViMolkOotULi86k5uDQ7hy7TpuDA8ilWQCueZkETCz4mxpjuITDx7EZz/za8K3vffeO3j2uR/g3LkzSCXSCFNw6vKhWKCmoyp9eq+PkxnqyukqqRdPtUzvC52UkbVAMEHdPNieKcrvFQJsORy9qLoDhCnyPTR5k8gH7moyaURQwr2FuUtG6O2uSsuVJQU9XPg5/BTwOlJrub8wKoCHDAXJNPe102dsSaj+Th1guWXxAGpvbVMnUmOwRiGl/Mvpj0BAxK/Lme9/CozJRwYnOrCnFu1i016VnDAbUseCj888GZP5xQU59Pm5xf8kuWDaMATlGeSzGZQKBXFh1WJT9zqnTQCBomVNrODUtnz5tfQckeA/46Ukz0rFhenpGVnXfMYESAZU98Y2zdbtWwSE8GeyOCZ4GhkalKKAU54E2+ViXsAv/b6u9l/Hvr13o7WjE8VSWe4nmRkWikMjg6InIhghwGDByMKQ75H5Z3RZJ1vCtjzXEyUGBCfco8kscx3xv9kmtee14gnjVyRdRs3rViCiAFcLxzohYtdWDZhIPoRj3NcJUuwP+iBgotbd9dewC8XZilkOfKSikBAu0x9cBkzs5l6n8G+N0KXiuw0wse99+cK1F2C5ZsW69+nIr3odLDlkTPVXF75q75YbjV5oUm9K4+rnU+BEVM7N7fz5c3LTt91xB/x+ZQECQY4om9TaSgVDQ4OCTEnFfeKBjyPWGJPMmYVkQto5Pr8f7oAHOc7d0+in4kIhXRD31qt915BcTIlVdiwcwQMH7xcgxPfA16CFfbZEV1e1wyYK5+v2Xbwgo705Ooc2N2FFzyrZoCKxqACboC+AKF1Yy5zM8SLiC8gmSk0BXTNPnj4pFB+Tng/cfY9U4TJFxTvDqZuCPqwz03MCTBaSKQEwjFrngyxxPLWFy2ykoDAnnNLhAWm1Jgwl4y9+D3vBUzMTWFiYQzLLvnBCWkdtrV1ob+lAU2MLGmLNom6vh8PZE9CyJ6pNqAMT50rRyQYxXDK5P5lMWpT7SrempQ9Mh1GyWWItbsRe1t1VNLIyVUGFPQ28QjqNFIlKaFo0FkYw4EbYq3S7zxtFCSHRGATKBUTnB3Dj5b/F8At/CWTSSLdswb1PfRPxA/cDMxPAldNYfP89DJ05gyBDyzJF3CyVMbJqBVY99ins/7UvIhJqRzDtZ2mIbBjI++khTCBRQHF2BuODg+gb6EffzZuYTGRR5LRVIIKOzh7svWsXtm3ehJjXh3wujSyj5OkDkc9hfG5aMl7E0j+flgOUzsYCVMouNDe2YPvmLVi3ep0wRqya9FlSetre7w8NSj7g9KkFhBmWleuFh0smk5WEVgZIMtBtIZ3G5NQ0RsbHMDk1IyaH45PTmJycknXWEAsjFCRzEIfbxQmuNAZu9EuVyGqZr+n3hVBlL11SWQ1TwrEYEUbzuddnkm1WD21NBHAT11fVashTQc5fQZ56Fkn/BfzVoMQ7qFCpDKINyVmh/kPye1QnpoaH6p1RZVEkezu9c3wqKxFgUkE0FBYfEgIS5lHZ7DFO1NlwRq5LZpB5/D6xBuC6bGtplaq5pbVZaHleE9L4TNeWFgbzdaS1oIBr+Z7+kQHCr/gb7Ni6ghPqpVR3Rl0HD2m2oBPplPzOIojSAHqKkEUlU8uiRf4/lcLIyJC0f3hdrAO5lQyI/oihegGdkJGpT0khVrt46kXoNyVj7SI6VddqTkryvhAM8Ou5X/DnzczMoLd3neS9ZQvaNhkdHsb87Aw2b9iIjRvWo1jISYQGgSWBBSfUdu/aixUrVyGRTEkBR7NRMt137d4p2WW0ryCIsWF9BB/UDLKofuaZZ+SzsaBkxhvfUyDgl59N1o3rhJOVujaMdYjLMmwmJsFoBi1Qs8Dk585nOr/KCzmAiROgLK8C7SH9QYzJ7b7nVu0U9tkVmFgNh22j6Ks4F799CG7JyFSXju9+0HtwUmtOtKbtJO3JWqW6FbTaKs9W3TURrBkVFmW2fAY1BLO29dwsRK8Cl9z0I0fekwCkji46oNKN0i8q646ONrSKqjqATDIpC4FOtAQVXStoSV8RVoE6DYITJv/y/9mTXFxIysY6NjyJarmM3XftQSwYxulTp2Tj2XnnDslkaGiKyxTBYmperZjLBYmIJyCZHBtF96qVaGvrwPWBGxgcHpUFvWnLZqxbsw7NsSZ5rUKmIG2cjsY2Ed0SlXPD5jTPjcGbAjY4FswdmOAhlVY7dn8wJP/Plg8pQWoy2NIiK8TeODdGEahJxUvPFDrkhtDe0obmplahHAVkljneqSZJc3MazJXLp6TvLmuJhwFHmj0hyUFauWIN2ts7RaSrrbU6MBEcaWMGjH6pWnIES9V0U9yAPVrhmuApbv5K2yrgo37HAiaCEt4jsbmnDsdM6dg4dO1R818GbFUFIFCjIZM9VT9KrjAKiMBVLCFeWkCp7zBGX/hzDL9/FNOZADbsO4gt9x3E1bMnkT7+NhpTi/DkS8gV3Vhwx5Fb3QvXA/ej7eCDaO7dDo87jKaSB356fXjLSOQXMTY5jLHRIcyPjojgbyGTEsFr3uWHj867XauxedMWbFyzFvFQEC76cXjJj1VlDc3n0ui70Y/R6WlksykEvGrSVS1WJXCReiSO4lIztGH9RqzuWS1aP64Buh7zGnDz5fVXbdeHlr/e8ihzAhPbv5fNnWAsm5Ox0LmFBGYWFoWyT2dyGog2Ny8tHwpmuadRLEiha5FpsJ6qVLI8kPKZrOhMzl+8rFNqXrVol/2jVAKHlMgA0RFFBNcy+uWCl8MaNDmjMaOE9blQ9gGZQBV5L5CXgEQ3gmUv/DTBI1Ch8JoWAGRkrIaBa7fGMOk+pYLFKtzM6HL5pWVKAMI9pKO1Dc0tjWiM6zi+iHs9LmU7HRb9LF7ohSGmWEGGejaqoRrBDNOZzb+RoDlQTVaOs1j7+967XzE2MdZm6nPCzyVt2VJVzCsJRGi+JwAlkxAjRubuLCZmZWqHexutB27euCF7KQ90bfMoCOe1t/9PkGf9tOpsirbwqRMRDYkpatUILiNnQFtrh+zf3CeZZ8QHiQZn/LVh80ZhNgiIbg7eECCyc8cd6F27BoVcHoV8Xt4HBbFHj5/EihU9ousryb6dlaDboeFhPPzIJ4QB4efkM8rXI2Ahi0IgcuzYMTmT6EfFqUuuMX42mzLM9cP3YYEJW7WCI2ToQIt1vb5mmMHlCAxckq2nq8F14eI7CkzMvxYMWHDiBAO3Y0xkkd7Gkt4JLuxrOtkUtilUo1H3grA31MmY1Kgfw+osqWuFwq1nOCz/mfZ9WzBl/17/XCseebjsZJABJjwoNGTImUar7q11YGKmceTzazVogYk4xRrPBBqsDQ3fFNc+HuQlju4yFEkO2oIwB4JE160RhoIC2PffPyEK+U1bNsnHZTuICnKxHUEVo+MTuHFzQBTS7KkzW2bHtu1Yu3qNHNA3r9/ApXPnZbGR/Vi5ZiViTY3IlzIyAjo7P4vhkUGh8dtbmrF73155AEbGRnF9YFDQtAa1rcCW3s1Y2dmD1oYWASbso7P/TXqfseJvHfqZsC8PPfSIiOdKFbd8zhsDN2VD5/uTB2RmTvQbNOShEVtbW4smJIsnC1tDYgclzpy8jlE6wba1IR5vkAeGlYko5tOM/c5Je6pQpJOsET8WmHlUQjmvGoK1q9dj3dqNYi1eByZqFqfroD717Wzw1DNFLXjh1926QpRWkPEysWvLjqTXaW7VG9HlUb7GyD1lmqjCcbqivH5RVNAhuKohVItlBJCDZ34Agy/+BU7/6EW4S27EonH4IiHk5qfQmE0gUObViyAfaUN4yz50fezjiO/Yg0pzC+ALg5H3blLOqXnkUgnMJRdxdXwUI5PTwmRVPIyYqyBdLCAUa8TmDZuxdfM2dDQ1iQFYsFJBUMSTSsXC60OyUMLA1AT6BgYwNjWEgL+ISMSrgFIM+AI64pjOoa25DXduuxNtLe2Gyq2zJ6K/MTqlX+aAUp7CoQ8jfVxT1Gs/v2imHChunF8kQJkXUEImJZ0vSNtnMUlvmzlxSGWbgxNnXANkf3LplOwB1/qv4MKlPqms2Zq01TA9kP2GPShS9MwmENs2JCUJCKouyZjStQ2UGZLpLqPIIE5e1VIFniJAVyAqx+hPT8Er2UE+Mx5qk5jWLWIoUtN2v9ZiSIzdXB7xs1i3eo0UOiwqCP5skCSnNHiYNESi4m7NcWYemDxMAqGQvC+2BgnEyJREGOxIYWVQAVg44FejRXNxnSz28n39l7mPf9/vuV2H78O8br1QNZYDkgvG2AXNT6O3DRkSThQW8zmksylkcymxXOdeRpBAnQb3Ja4TO/kp947jvSG99vyd94R7gm2j8f4JcxWib1MFfp+yKgREzEwjmGa7hvsyATKZMLqSU6N39doVCfwTfUkmKSCE9273zh3oXtGJYs5MalFHky3gUt9ljIyMoauzG4FAELPzc9LuJMu9bfsWAQ5sXfEX9+633npLzfWiUQEmPKcef/xxOaeSibQAJSbS2wEOtnLImmiXgq0CLTL1l2HZJC2B16WuxVRh8tL2uos+JvbgVnHK0pRPZRC0yvwgYKIb89IkYdsuWU75OXuUtpXjBCZ2oS9F5Qo8rM7E+Xfy37dhTJzsyHKmRT+TASY1S171IJGfY4DJUtDGiQp17lRwUgcmduN2AhOm/srmSzETNLeF0x2ZXEZ6g6zOSJ2xxXHwnnuxe9dOWajXrqmXSVt7iwhgxUo/sSiVXyafkwP+5tCgmAM1tTSjd9NG9HStkIqHpj+sWslmTI9P4OLFi7h586awEv8fd+/9JOl1XQme9FmZWd5XdVd777vhQTg6gUYk6HckSjGh2ImN2B/2X9iN3QmFYkZLcUmJlGakWSkkGtCAIEHCkADhTaM92nvfZbrLV2VW+o1z7nv5fVVogORoJ8CZUlCF7s7K+vL73rvv3HPPPZdxjToTDjyr1qvqFKGHypZNG53Hg7PhjNpMIZq9zUyyqyeOZb2D2LZxK1YMLlN2xzvQks3hwuULePnlF7F8xTLcd9+HTKxbruLGjRHs23/ARJTxpDkQRkyTsnLlGmzevMlmytQNmBDY+BJZvcoMxtps06lMQ1TFzccg4S2OOQOI95PdNbzPxSKPBc7wYVtfEssHV6hFLpcxzxQBAtU1ranYbwezSg+HsSDUcZN5oLGUtRPj4oA5M1K/VnznmIFhax1eqpGy32YsTE3DGavSC7DkQTEsdUPSGJSnUDjxOg7+8qfID4+hPZXEzPhNLMxOIFkrAvEU2oY2Ye29H0XbzvuA3iEgxY6qGqqVMmamxnDy5CGcOH4Mc7cmkWtrQ1NvP2rJJrDDtFCuYbZaUTfWmpWrsHX9WvRyOinHTBTzwNQECrfGrbuppQ3Jjh6Um1owPD2Dt48dxZnLp5DN1NHVlUM6meYIJmmPCFzz08YcDQ0ux/atOzSk0p6xAXwfc3zb4u9ykCiOOGAicCgRoYtB3ruDniUEJ+zW4TC3fF6s4/jElADaPEWP5QoKC9yTCxJbc3x9nUC6WkPKTQy/evUKDhw4oLZ31qw4roEsJv9drfREIrS6p+aGLcQRFYGl6ZBjeS0q0TjTFmmlInQhcjoR6koqZM6q6myKEaw6u3ApwBiDYymtXbYP6+75GVx8nfPT6RscwA5qCzQw0gy4sm7qdS6TRXOW/3Mzbxww8Vk87x+BiWdc6Nbp2RIxfCpZ0QgrNEE65C30QbMm/9XAxJe/nHO5pCfOckBdwDVzFKbInjGGB3a+MCO9H0vJhw8fVHxlSde3FjcAa9zs4M2YzpgsL0z2gM8Y+Zrcd7l+TceTEvMycnNM3leDA8uxcdN6N+KiZlqQwrwaKc5duCAwQTacCWFvX7cS00yaYwoKAsN8prw+Xicnm1MMfuPGsCbJ79ixS0krNUyezeHnIFPDkjuBBsuYNMpkkvy5z31Os+Rujo3rs/BnWEInyGXpkMBIwuu61yJZUPWMiWkOvQ7TYworUy4670+feqMucY0DJYtZisBOeimrEi7l3I4xCYOP8HsuBR32vixTBKjJB/8wqPAsSuDA6gGUG4uu9rzbfxkiC/QvXncSBhx+yiGRm2+j05hwuilaZdcC6rs0JosZEz8Px0o/NK4JxmZL5Bml5TWpa6hNj+1UXDCvvvSKFhQHaPEhj9+6iXfeeUeCzq3bt0mARKdCTiQ+f/kSRkZvStuxcs1qrFg1hLbODrU7VgpllVw49poLs85ZOvW6ssQbIyOaTMm5EPxE2ZYc+ihya21FOsk+/YjEUKS6CSzsWUUxeWsc589ewM0bY2jNtGDjmg3YsWkrBvr6MTs9hbf2vaX5M3vu3C30TS8PZndHjx4XVbhu3Xrs3LVHC5JtudLVpJiRpdWpwyF4tTr9Aljj5WFqtXoB4ipLJgElymsigCHoYulNRkg8QOmMSUfHhapKBZwOy3ISgcnKFWuRUr++f376ZA5sv3vNeCBtIN3rnxa3woe7xSwpCNaYf0fPtIXBPf+bn1HvrQPH/QaCRl2W/b44N3Y1hnqphhjBB+aAyjwwn8fUmXM4+spruHrlArJ9bdj10IMY2nkv0NwBVCIaSBdJc1TAAqZHb+Cdo/vx8v43MV9geSKHNs4h6u5BNtOKLLtAqlFkenqwdcdW9HXkkCwXkK3OIzIzicqVszj+1hs4tu8Asp092PbRR7Hm/o8Azd24PjuPZ195FSfOn0BnVxY9Pa3o6uiUYNaqDHWU8xXNJUlE49i0cQvWrFknUTJpPysx2HMjGLMF99tAk+A1HpiITeDhWa9Zi6x8Z2wWgeJbpaIuBPOuKIspmqaoeW5ebcUM1tKG1SISJpPFKBZYo6d/SATHT5zAkz99AteHh5FsSiLJ1u9qSeCK7FCM2SEF1CzVxCIoU5zqGtjJuhABNqeakGFXEq+p4srG8Rii9CFhJ9FCHuWFOTForNqoq0NuxnzfBOSm47oZJIwVuLa4yYOyb7APu3futKGj8ZgOFWpGeDjmMtRstYoRkaYhHndZfNo8OmLmI+RFm9Q88JCUBkWWAu6eS4Qb9Lf5GPr7LoD1e/p2q8sSW4t3FhSsi8zOH8d6R3iHq1igi3iNowpmceLkMew78LYmqKvU68TXVppJ6r5LQC4tif054uwZvPP4gpKsBTQ1p60UkmJZLaqZTzfHb8mQk0Bkj/ysoNI/D3+mVKXyggDExUuXZLC2bNmAxMkEImT8irTFoMV+MolquSbhbq6ZzHMVJ0+eQmd3r0CGuhnpSRWL6T3J1jCZpCiWAnEy8mRO6Fvy4Y88rOtgosv15Lt3+LN8DWO61oKrYHi9pVk1BOJ/DdN03lQB2xwiRU6eeKXOICvHw5CBGd/cC1SUFbqOCH/Ae/GaFqYfF+0YjaWLwC/e26FqD0yMJn/3+Gw+cB4+AbgJ5tME7+t3zVLzFrfO3jXUcCkDZIp6u27n7MnaLq/JZSYMOmFQEgAvH37cQe70JXa9nDxr4kfdY2eSw24MjiRn+sH689mz5/CrX72AllwrHnvsMXR0tCmQcvIwFwenHNPS/fyFCzhz/hxK9SqWLV+utl7Vg1tadDDzZ8gw+Niu51ejzwRbdusSaDJzZGauuX9OsOxpNHYlaG6NBjDR/8UOCwkaC2VcvzqC4Ss3MDM1g5WDy+VVYW1kBzXA7sFHHsRAb59ACT8va5JUcT/yyIexfsMmBUz6sHiXQGVg7OlnVwPHekfo0VVSbZcHWcM91a0rb/jD2i4PCwXkmpkA2WyqKEpFNdzpsOWmWLNqnYCJNCZS2Pq7817AxC0WBxDCnim2mtza0fsEHV0GKwIvn0Ac7diZJVRlA3Q7nQsTA00nlhDBDMMi9ThqRfH3EizXawui4lFYAOYL1ulBEWU6gVnEEae3DGNspYjJ6UmcPXsMB994FWOj11COVpFIZ5HMdiPR1IFMRzf6uvuwrLlNGpzm/gHkmmJoqxWA/C3gxgVMHD2IM2+9huHLVzGdr6CcacWOT34Od3ziM6i3duHG7ByefvkFHL9wFs2tGXR0tGNZ36B0DBHWmGt1ZX5kBrmeqNjfumU71q3bgBSHNwoEcN5SqLT2HsDkvTLygDHxiYepiDwzofvoWBQvbpQmiM6axQWUa3XMzRfEnGgI2dx8Y/CgRlTGzMH1mWeewQ9//GN9FgITDtWj6SH3iKzDa54xiaDKUisN9hgZqTOIAdlk2jqvss0mamXm6PVnHHiZp25hCnOTkxItmnu0ddyQhSFTYuaBZPyMtZDpn/Pv4Z5gtszZWtw3ElZnsnbYJZOKKcxoCUwkxEwkdIio3OPYFYpgeUAxLvG92WlBF9JF4uTbABPhyX+lRuh3g6O/26vDmfj7/6TXRZhBWPgziX1kQqQ7XsW5c2fxqxeex4WL52wsRd3FMs1aSioms2Tmxa6yjs/Yn31ST8aFjtMUs2abs/KO4eHOWU383dQOsqTP92J3JllY+pdQy8R1yLZhMhZkNGiaRsBCgzWCXmqHVBR3XWFk0Dnxl8J1Mbeg7tFAC2OonI+jUbFAfO9jR08oflPDyORx/Zq1eOSRh9S4cfnKRTEo9LihCFYGpVUzKiUDb1OMrezLGMz7z+G3dl475s0BE0tGPCnhu3bqiJw4/lJddJWjDv0mNsFKkO175zz/YD0w8Vmh/Tko5/jX+fdrgNGQiVtY86FaW5y6hYA254axoWiu9uc2uWWgDnSEZuf4BRi0Ijk2RdSRr3ERuQU/q2zNgxB3SNi/ukPG6woc7ewz5UZ5i0jaZdY+M/YdKTzkG/epavVGHfTM6thimkhg4tYUDh1+BxcuXMLg4DLcc8/dmujJ66KPxmuvv4JTZ0/pZ9nFs3rtGuzZswudPd3SjjDg+8zG308uOHWHsD2Ym4kmYq7sJBV/qAtK4JbdASyH1EzMaYGPdJyN95YHBzO2alQ+DiPDoxi5Noyx4REFcm6c+++/V7VHthDTzZQq8BdffFGbhYZrRNe+L95U58acMIsg6CPdrzSRZRMyaJpRYYe9kpiQ5X/j7zRkyrqh+J6kK+Mx1mrpEB1BR0cnVgytkZMsn3/Qyn278EQA4XxrTCUgMyvDCd78j+vROq/iCQofg9JNlPWL0FdYJP3uwOg3Ke3qjYTm3uFHtTVks3QU7GpRDVIki8VW0aZkQpNAtf6jpJkryFcWUIlUUaPF9sSYgtnBo2cxPTuPWKWCnrYMouVZVOsx9K7agmRLH9LNneq+WDXQq+xuplhEe7yC5ulh4PQB3HrteZx9+w3MzBaBXBeu17LIrN2GPZ98DGvvuhuRpihOXT6Dn/3yKZy7fg1dA6sxsGwVujJtSNPFNxpDuVzEQoXDJ8uYzk+phNLa3oEdW3diw8p1yKayiNPzwzEcYjZ5KMrnxe1RBxCXZuSLK9KLn+dSbLP0/otZc6UdxhuWclRWnZ/Xoe47M5j5cl2NjI7in/7pX/Dyq6/bM9ck44qAVl1dFKY3YfwiIyh2N8GAHABVMhYrh1bIC4bdV0x4yFqE2WFmqXSXtbEaLP0ChVIZyZR5rfiErxH/WDryMRc1abF27dgpAML91pprRntHq7mANqX0d20tJmoNd4g0GGL5TdiYBX734Oh3gwG/f6/+TcCEjCcTA36xpCG2zQ+lDWkvGZ9KpbLEoq++8SaOHjsmXRznf8nakR1UitNJgUIKiBkbTVtiiRa7V7T+3IRealPoJ0XGjhqhVUMrVDIh4KCOhACAP//IQw/LYp6MCccIWMxwsdEl9UqOvLMvy66yuTcmhImZzi7H4KtN3sXVuMwGmTgXNWKJYOlXv37RdCXFisaI/MHHPi4Qcv7CWVw8d1ZlK17PypVDeOihR5DNNDtXa2PetQe0hsyfxZdtg4R+iT+AhN1LgIkQzRLUGwYUnjFZiozDf08UF0aYSxH0+y8OF/jJAHMcuZiL4FAPfjZ4nfcZ0UHv1NSLgYnzrBDy5Xs5p71awK4EVL05eTKQhAGVfV5/g42q87jKJwik97x4xx6Ed/Sz0OkRo8/22WKowxg1XLt6HUeOHJUgqad3QHNxSK2ZPwazsQguXbukTh5md7t378L27Vu1wOmpoUyHaL1qc0oEgtiy6WbzEJiwFs7ASbASqAJ5pjk/hJjRwGXas/O1HITG++UdVAVMYsgmiNRpZVxHLteM6kJFiPrA3re1kR77zGcV+DzLRraHvib8rAQsNOLhmpBq3bXI8XnR7dCyDUPaXImB1inoggkYLTcbx9W3ifb5etKTmpUSZfsaj44Eurv7ND6ck6MlP3TGPrc7qAxw2gBHDkcEdS/0m5C1rvlj2DUS5FJsyNHnBnIVywUw7Jlbc2jgd+P3iQfYnhmh6Fugq1YxLQKfZS3KyQKI+JbzmgFqeikwUNEynZlxV1ebzdig2p0jC+Zn8c7xw3juhadwdfgGEq0dyOaakYknkEvE0J1KYtngCrR0DSGW6UJb5wD6uruRSQDRyhwi5Skkxm8g//ZruPCrX2D+7Am1hs4ksriVbEfv3R/Hloc/hY7NO1WyVTpyAAAgAElEQVSuyNdmcf7aGTzz8tM4d+USunpXYHBgFTqy7cgkm+QQrHkfBCY0wKsW5DrMMhYF1JtXb8T6oTXIJDkOwtt1W6eZgm7FDcIMzeAKH3lLgcn7VYACZtWPAgjcnn1nEMGAZmc5l0oygFx9FBzuP3AIf/EfvoaLFy8h3dQs8FvmKIh4Ss/KBKiWLFHT45lAixdVMRZs2aVnDw3MLGOtWSnFDVirlG2U/OFDR7X/qSnh++j3JAxsh3V4ZEjFcPv5N9Wa2NO79twhwElwwkOxvY2T05vlEqq5Krlso5XVu5f6Nejvr9dC/b6XZ35bCPTbABPyrOT+OTxBSWljZrTdd59sXrs+jLf2vo1jp05jem5e+5Q2AGTRCGT5TK3tPOvs4nP6M/eSxQHTOp05fVoloOXLB9W+y06gU2dOY3R4RKCE5XVp9ZgwtLdi985dSGu9JCx+Oidf76hcq5WsdZwHlGQrNruJ3XEsk/qRHv588om6nXEMQmUlsrRooInnU08/g2ef+aUYFmpXOD6ErdH8HHfcsRvL+vrV1MAW6b6+AezedYdmnHFN2byxgKnUeR4aKRI8jwCcuEK2wxA1RE6eeFmvazDc7/G0/eb24MSXfYI6evCDtwMo70/1hehz0UAMVCaeMfBgH3JRYHcGaEHQ98p8Y3p8LdYoOWNMBBQiZh0dHBxG0ZlfxWJg4sGZ/+4/q0eD+t3qCAg6iqymFrQ5K/t1+h0NQ1IxHGIU6MZHUKIHu+dOdHXZED8JJRNmE82Jkm+//RZujAxjYKBfi4I1R1rUayYBa9X1KFqyLQ1gQoBB+pkLjeUbHoCNRSuw5AZ7sRTCYYBclHWzJfY1f/mxSMJodfdcKoemNN0hidozuHH5Ol5//XXUS1U88MBD2LJpsxgcLkpbnAsyimOLND/THXfchVWrVljpJsR20YLf63H8GrPv3nE3YMtkpd0QWNvz9iVGzQeRhoSlPx4aTejr68dA/5C6c7wYy6+LRYeczdNzLFkdlSrbSWmkNK7PwXp7U5q14rTmAqWSNB5KipXhl82+senGQfU9ZMTXEI7bZ/IgWFNLNY+iaCJfTrvl9fP5s22XbeYVAu+amSddvYzx8Ztoa8lg9ZoVaBGtm9BAOpSTKCUiuDJ/HQfO7seBM/tQrMxjWUc7WlI5rOhbjc7mXrSkO9DZ1otcczdiHO1QmEVs/BLi1w5j/M0XMfzS66jcmkSFgy3b21FZtwEbHv0s+rZ/CPWmDkSSWVTqdYzO3cJrh9/AK4dexdzCJFZ0tmN5bz9amjvt/kRTKDs2grc2prJoHfPTsyjP5dHX3IFN6zZhaMUapDmZl+ZSznrb2rjfvRd/00HkGYXFz9ZihxcfL/03HyQba4kzq0olNFGUTbZkZAQ//PGP8PVvfEt1/0y2VYMCUY2bpsTR0GYwGYzLkN6L7Anp92xOdgDsriBV79kVHli5pmYJFQlo2Eb/xut7xYJGota9QZgr5saxcwaeoyrd+pioeFarKy4QmKxZs0aieQIStgsTkLD7jUCFYljtQTFzfA/XJRFKYH+fyzK/aQ2837+/H0AJDkYyJuYbY/vUWFsChOs3RrD/4CEcPHxELeZkOGLJlGIrmRC2W0vPk+Ogy6wzprNyC7UffE75+VnpN86eOonWjnbs3n0HsrmcuvGoIeTIEgIWus6yFLRx/XqtG15TMkE/Kce8JGwCNmMr/2/RmA5nVCmfHRm7maO4zj8/E68xdZ0aGgKJEpJpno11nD13Ad99/Ae4fv064omUrp/X8NGPfRibNmwUyK6XK9IVHtx/QA0SPL84241r0BoTFnvdeGLAPx/F+BDoMH+eIL1oABNl1I41WQoswod/+DX+7z148P/mf7l/n/AB718TDgj2ejt0AlGhG4zW6BIKFokyTql4/dhoR2k5XYenw70LZKMLwBmgGVAJboIvdwQ9GnZF/rrDJS1/3Z6S8sDEwJAxPR6Y2GstQPH1oonLVfWIU/BKVfXKlauFRts7erQJuAEUSJmlO3MvZsoHDx+U+prAZNeuXbKon5walzgt25QzbQkXquraNdXQpSmpLBh4alBlxgIRcvB7RU6UFWW2BDSBBsyASbTGOnsSqWhabbisU9Ld88SxY7h44TJ27diNu/bc6WZIpJV1khXJZNK6D/ycDLjcHDTwWb16pd1XTjZlRwODvAzTjDkJC059hhEGxd4Az+tiPOgjMDEQCA2oIs3ez/bmzj7ngfLepRxp31S+MkA0OzeB4ZErGLt5Q6CBHQo0PyIwyTS1oIumb02t0rEYMLF7GZSYPHvoBXT23vz3cqUsNoy6KbYbsv3QBvvFTA/QRFU7J4Qy8MTM8p6MIIPa3DxujY3IAbS3t0uCRjErC2WUFmqopJOYa47hRnEMJy8ewNjYFXRlmpCMZ9HVuQr9nYPoSDYhE08KJCRrdSSqJcztfxWnH/8bVM+cQC7PQJVGvq0T2e07selLX0Js4ybNxqkigdJsAZeuXcfbJ09g79FDmMEcerpbMJCNY1lPFzK5NkQoZI3Qrp07Kq7JypFqRV4eDGizk9PIT06jraUd23fcgVXrNiIWz4gdMKGlYwN8Ce23dGC7HTAJ70W/n5eCE59w8Hd7VyU+WQJEAuuvff3/URnHRsUnRHfHI5xlYwCB18vWSTUuuxZRsSf0I6nV5KZKUE4Wg89YYshUXP9NYNLSmkOkWpVvxK9feNm6O8jKOfG5StqNtssAmFjp1pXP63Ctoru0z7q6OwSCCEwISOh/IaO0TDCa3mKgxV2aroUPjXAMf6/7+q8BCR/Uz94OnPj4YmypSwxd/OefuVcZs9/auw+Hjx3H1My0HJATyTSiyZTauQlMyJbwHtOiPpfNiinJOFM1b0xXyM/h1Zde1jwe83HqkytxxE35ZVmTFu/FIkeVRNDW3IJMU0qlbp57NMiTbsUxJkp2aQeQcI0qnqkVY0IW3ZjimphwY7+1D6T1sKfAzxijC3RTCmNjN/HsL5/D08/+UgZsH/7Ix2TitnxoUK9dyM+L9aGOjOuYwvYnn3wSozdv4XOPfUEjSfj+fuif2D9nBxBScQQdOM6p2Wv0TLdXN8ZEqvWQi5/XQviNzAfnyyVh8OGBif1dcJiHF7UPDOGDPrwB/EKRQF/dM77NyN00V6tiLdWjVyJZD0yCheYPAWd5SzVkqJ3Ng5OlM4F8NmULMlBm3w5U+XsQDnBhYNLweXD1P+/g52uBmiOAqNTRR48exdmzZ9WuxXZgtisSaZoQzSbRcgaJz5COnzyuLh2K2vh6KvCZRTMjYw2ZZJ02WAQo1kywJJMvdr0QrqgezRq+tG08LrQgTVtSlE099Qqk0L1oiamAAAzHqtc51bIJ1XJVehh6pFC7cdcdd2JZ/zJUJNJEw/mU12JUcUyflUGXZap77rlHG1aHfSaD4gLHi/O+m2DK3yt7Llam8QeHRWo/W8HWC3+P35yasip9Cc1+WjDQv1zXSJZDGhMN8Frsd2NrxGfUcN4ENwVMxidGbYAfRR3ayBxS1Yrly1YL8LA85AWwi/vwF9dPPaVPoJnPz2Ji8pa6rQhQ/IwXXhsV82TN2lq7EI0xezEdLKlY/rvaWDXfguUbDg4rIV4voTxL/40C6k0ZzOY6kY9GUciP4+zpo5gaHsPgstXoXb0VrbkscrE84lX6LeSRY9vr1Rs4/MQTmHjhaSRn5lCOtCLWuxL9dz2ATZ/5Q2D5ICrxGop1GzZ29vhxvPDy67hxK49KLAWkU2hpbsJgexP6ezuRTKfBFVfngDMalrH9MRaX2Vp1gcE2qqBLBpCmZv0DQ9i6aSfWLV9nQ/9C49ENKPoDc2nX02/rYR+0IS5lAnzs8OuI10ZQ73VhFK5SlP6//x//p/YsGZ18gXby5uQrDVbcQCl1XGFgQvGoxOiJqLLN9WvX2FC1JvMHyeaaGs6qZDQSkQiee+45/OLnz9p+IADSsFIzbKxJI2fMrGdMPDBRvK5ZqylNslgS7unqUGnHi+M7282PoillHYE+ZjdK00vGNLxf3P6gQMV/i9/rQQljDXU1ASvPsmoNlSqt5idx8tQpDR+9OjyiWBqn2SSnttMGIZdFtoXGdVbGkVtuuklMK4f+aco2JyDFE7KIZxvu9OSUbN37B5eJ3Y7Ek1goWWlXHT1JesvUUC6WlMTxfRiG/BBBgg6xxfQhooeT1mFo5kzNdTK6bjcCm0VnWmM4IHneslgTnhenT53FT596CjdGxmSU+Wf/87+TdsnPW+Oka+n6qozLVczNzuL555/HlavX8NnPWisxv7gWFbOoJYxYwhg+94P/dj5RygzdaBl+P3XylboOUAdMfH2Rb+oBSpCVOtWyo9PDjElYlL00AIRBSRjs+EXhkbvRraaVUHnJeT/w5y14uN/P0d8uAzUwYx0SnqHQA7otMNGVOBFkoIlhUAmzPmFg5T9LmDXyC0CHZ6gbwxa1ryV6e+PFrcpkCPhepMnoU0I9BNuwVq5a0wBSAiQxtoyZaypR+NTMlESN9DdhINu201qIMymrX9L22hiTCooS9pWQV02fA+YqDpiYwJTZETcLr4PCxCoPN/qI8D44jQ9bbSVKrFE4FdeMHF7rpQuX1AZMJP/IIx/ByqFV9pxqFLBatuHFg/4+sTOHQwkpnmLQJGDhM5aa24ELvncY/HqgKqpSwMV9hcYWePM7K39x41k7JQGDAZNlaGvrbHRTmQD23WoEL2LltczOTYkpuXVrFIWFWQOG7LCQ+DCiWSmDA0Po71uOJIOHE5MFa/7dByavzVRcdTlG3rhxVeCEbIxpDU3wSuDX1zuArp4epJJZlZ8ETJz+RqSXc5itsfOoPI/RM8ew/4UnsTB6Blv27Ma6h76EWNcyzbphK+H05CRaO7qR6ehBMlpCW2QSWBgD5kbpugRMl3Dx7UO48OtXUSvVEelbjVX3PoI1H/0k0NGOcqSMQj2P2ekxHDm8H4ePHMLw8CQiiS4k0+1A1ESVA92t6OxqBZIxVCJlmx8TrSJJR9FoBNFKTYZP6g6r1zFVLmByhnNsiuhp78H92+/BmsGVCry+nOmdVcP7MVgIvz0wCR9o70vnM9BTmC7RfVXi4e8//kN87Wtfk1MmonG1GVP4LDZLRsUGoCkebJRFSJ+7+EUAQm3J6pUrtN59pwxZEjIZLLd0trWrdPDEj3+CJ5540uIY5/Gwiy9q8YLAxDNymmqb8NbwrjxIW/tksjGRvKujTSJ6dk7w91D0KtM0Z1UQPhgsKr5bThy+V/89601+E+OjuO3OP89A8azh/Scrfer0aRw4dFDzyjiJWLoO3jFaP3DEBAG/65Dh85X/S8q1XnPMBOdikVEn6AUwPTmBg/v26/3vvOdedPX1o0BQ4qz+rTRXM80KgQ3HAGi6MLupjG2zTs+6um60XyJuCGwI2LNV2M+nehcwCW0K09FV5aL9xI+fxJt730Jndw/+9E//Le646+4Gky+bi3pNpcaWTEa/98D+t5V4bty0BTt27ERbW4d1SZKF4xw4h3wt5w+6YZeCFI1ICelc37OUE2YFlh7K/g3CwOR2wtHbARIPfDwoCRa/m8JKMREpVbY5uZYteT04YGKLzHczhKf/ujIQs5jbTSt0TAwPJ4EZlzkrS+K4cKdlCd8wf638Ox8s/X3xoE1DuBpdQwZMPAtjglfSZCbkFfNEa2oH7GjYxPkyLOfcfe89ol75MxcunMON0RGzhF+7Tn4jam0sl3Hp0gWVR9iqSMr2zj170NrcgkqB9K8FVgITHnoemASMiaFmZnEs/fB6aKXOEo6ACdkJU/Mh4gxyIrWYRqoX5wo4fuwkbly/jrbWDtx9x93YumWLDmYyN9wg/nkTXcfjbEdsUg88Fy7ByPbt2xUoeS+MHbLXCFmXyvrsHmiKCnd6G79GLGB7vZF9tzKZlUnM74S2zvQMyKKnuw+trR0CqUvLd+HDSm4QtZq8CWgrTWCyUJxvlHaobaEWhs+WQsSe7n4MDvCgoWmbzUWxwH27w9JYHQppeYBNTt3EjeGrmJ6eVDBQ2YIUVp3vnRSgauvoQWtLh3Qy9OQwUEShM31NCtIV1RMZxMt5nH7lWbz5+N+hc/wUenp6sf5T/w4d9zwKtA6gnEyBE3w4oyURrSBdmgauH8f4wZdw/I0Xce3qVQyu3YUNO+7DzZka5qIZrL33fnSu34BJ1mFiUVTK8xi5fgFHj7whPxQ6pSZTrUjEu9Cc7RN7tHzZKqSzKSSakihFyqjHKkhynlxlHuX8FCqFeURL7BpiibGCPKqYj0cwVSpijLNFChVs6lyJLWvWqytBRnyuRVwtjyGW63ZJjz3L3wxUwgdt8D4WEE1cautI1gAADh5+B9/862/h1y+/bDoesnpuyCTdYrk+fRcPW2sXdcw6J+KOtnYJvwf7uRZbZRPvAYlm2XR2qcTDMt13vvMdfO97jxvzCRMPJ9hl9huAiX0Ax5hs3YEHHrgfrW0UvLajr6fXRK+ay5RFJkX2zZcug4GWS7rZFx0Si/fK79+f/HN977URvubF3XP8F/28e/a6Dy4uEtifPnsGJ0+fwpVr18RKgM9ZGp8YEsmUdCZNbsAhSyFkxMgWsM2cXVfshomrVBZDpVQ0x91YHEcPH1HHzeq167Fl21YksjnzjnJTt5vS1ALReM+SMpbs6XtFYMKuNa5QXbfrwuE5xBgULu/5Vvnwp290Gy2yBqFdVwUHDu3H9777uLozH3z4EXzlK19BLJFUaZ4gg2UZapR4n4vz83JCpsaEjMp99z/ghv7FTVvlSpqL9qYr2zTuubswMdYNKYk7R06ddJb0bg7D0mXnAYR/szAdFAYmflJoeHGE2QZ/aIWRt/95vs6LHXWwxHzHQ+CWGQzTM2BiRlQBze+zXhui9+5R3F6U2nBwcpmuPpcr4ywNXGF2J1xO4Pt7AZns4Z36Pmh3sqzcmAPXhua8Agp5G7hEkZAfoESqkIvbWl6LOrQ5dIyH+J27d2Ng+TK5MhrTYLoNDs1jRrll0yasXrkKna0mfiUwocEWNShmKCXTax0ydujXBUyI4vn72O7G15TobshymTpazO9Dk04rNczPzOPyxSsCGUPLVqg2yvLN7LR1BjFTu3D2rACIqcjbsWbNWn1nCYfqbbYM04uFn00q9UTK5qZ4VM2WdQdMbIPZxvOL3AM7i5gErZ4CNPaMrzWkTttsXlMarS0UALJdLyttjAcntt68JsTuC6+LwtIbw9c0FJAZfyplgrUySyYxTgs13QdBA2dO0MXUu0QGYwreHQRt7VZQLM3jJt0cx67L0lqZb9yJ0sgUEkDRLTLdjM6uXmkwaLQmsEtQwiyKy4nMWD2GWKmA62/9God/+J/Re+UAavk8YhsfwJ6v/K/AtnuwkMigHK8gk6gilp8ELpzC9V8/jasH96I8O4OZcg1du+7F3V/8KrB2F5BuRjEexzyHmdHSbX4WF84cx8F9r+HKxVNaN6ks52G0Yc2q7di94x709gyo9MhISSuPEv0eYhXEo1VUOJl5ahRTY2NYmM6Lq+KIhvlaGTMoY7ZS1IiF4mwBkckCupo7NNeJXgmatGqGOFr3fghj8OyWQEun7Xq/Y/P2B1hQDvQMrbUER/HTnz+F/+vf/7nAk6ejCUx48BQ5qFAsV0rsJLNZv0YNiFa0tvt7++Ss2dXRrv1MUaqmZjc3o7ujU94VjAUUPf7jP/4j/umf/tnZ2BjoTiWaLGFQKdJin/aH0xQISMnx1sTTOxwwIVPDRIcGa9yH9DExYMIs1s5h01T4RGTp/fwdne4+QLwSjtv+nLndORY2S1z0MzLStK5M/if3+8TUlEDJkaPvYGRsTMJWumVL6JppAievc102UVPSbJ03viPHuiXJNJvVgvxmGF9LZaQSVnZjowA1huO3JrF561YsX7NGreeuCc3Yap4znCxN/ZmbPkwRrc4s+lGRSXYJoQcljUQ5lCiqSYLxPORkHt5HlQpnmJ3BE0/+BKdOn5VU4I//5E+1RhNyjS3qGnjNBFVc75M3b+LU6RMYuTGs169Yudqcaelu7JLw8H5oWNDfBpwIY/iOCN/gcOL4y3VdZAiYhMGHf8AeRCwFKB64EJiEQYw/1HVYOjre/134u39ffreb6zQmTrHboPfdLB5Tkhsw8YvL6xLsiS0GJV6MujSg+dqqvYdtzvD1+wW+FIWHP5fek9m2Okj8AemU0q6F2Zd2vNEOHx4/UyqZFhLloc2Szq2JcSFP0q+0iCdtyNINpzfSTXXZ0KAyLW4GMhInTp8SQJmfncbG9Rtwz513yY6eFSwGe2pMWJopUYDH66MjpSzfLSBxWBnvG+dALFSqqJCd4Aaqms6HgCQ/m8foDQ4HvIH52bxKRxwqyKF+1J44jzjcvDmKN954XXN3eKCQQaFHBUtQZH42b96iCZVq4/WirLhRnaq+al6MeZL4so0v9/g2ax4WYdti3z5JkCLxcqOISSt6X9KhxoWzJDI6DOiqyOCtg84DUlcl4qZjeY3ULUGEBupV6bjKeYOc7WJ6Ev4v00TH3H6Jw6hfsfnpixmTQHNCu3lSpdQQFTA+cRNjY8bI8PNUyKRwAm0qrfZT2wcxNOfa0dXZi5ZMs41AkKFKXZ00FApV6CszO4P68EUMP/8z3PrFPyM5P4vpZDtWfuyzWPalrwI93ahFFxAtzgDv7MVVtv8dOQPkgbl4DuOZVvR8+BHs/PxjiHAWR8Rs0ynavDk+joPHjuDtI/txa2pSwDYZS6It04GtW3di2/Y70N/fo50Ti1QQZ1dUpCY79gp1OfSAYWaVL2D02ghuXb8pkz4xdXGgUFtAvlaQ+JqgcPLmjFwme7u7VXtfu3qNnhdFunoGnvH0fkKg/sKYJj778OyN3+2M9MMYA20JAcfE5LQ6E77xzb+2NmLvA+FEh1HO0gmVtBkJVAJypWUzSYuoQ4bt9LSC5/7p7TZgQtDQ292jKb481Nil9w//8A/43nd/ID8eP2yS7eNcE8zQPWC3MOftCOzTskjJGEPwz0GaA3090peoM6etDT1dnSrlcOaNxbbFIxj++4Eh7366vwmYWFy3kjCfCctuPtZbfDfmAdLY1RWLDx05Ik0JO2ViGpJo1vRa78kEMrkmxWM5uzaZXs67vOo9qybuJ2AsFRbUUUOwIllEmcA9pu6bffv2o39oGfbccZfEtL5Ewxlq/G/qBzMczJi0LhzaPFjwsqRc/k98/hJhWxdO4yzzNvtyyK45x/EIisUFMdWenWbn2auvvYwXXngB2VwLvvrVr2Ln7j0qXZMZ5Dml+xaLaDAg2firFy+K7W9rbdZ648+pi9CV3Rl3CWgYbxftzzAh4DxiJCXhjCpXWVDSfzvG5P2AydKsI3jAXrzqHRgN8fG9dAPdogiDkjDo8cDEixTNIyIwotJmagxR45/Mg88/BP17qFfaA5Fw++7iJe2dPwNqbykwsUPcaN3bMUEemHjzaWNw7D74B+T9WLxKmUFYmVDSulbYFjY5NSFgwMXCQMIMipofOqpSm8GAs33nNgmL+Bq+N+flqB33wEFcuXxRg9LuvHOPss14U0L/zvfUM4hxirrRa15Mq1HqFL9W69IjsCNioViS2IqBkdTyzZGbuH71hhTda1at0YHB4Eqvk7Sb/XDh/Fns27cX09NTWLtutWhrbrirF69qQXMrs4vojjvuNPZIwIflC9OZyJmQh4yup+Z8TSzI89+De+nN8nz7ZzBnQU3b8hpgWYdWx9YubnoTblQTrnLjMHhoSFmWrc/mTMiaKVX3HCXOOTyKVRHT6XjvF+U+Ws8JmQkx+6WBWzJhwwHNgtmXE7yuyFrdWSrk/yh8paB2fGIMpVJeDAQZLl4jGSTdE7Xu85BpQldbF9pbOxsaE21YTTQlOxFHgm9fmEX9xH6cf/I7uPXOPtTKJVTaOrH+s19A34cfBqqzGDv4JkZ//UtEr4yjfguooB1znSuQ3bETaz79UbRs3aDSSqlaRH12VtnQoQMH8c6pk5ij8WG2GdVoUh1Ju7dux527dqM5l0Y6WkFkYRoozCAyN41kKgZkcio9VGNxJDKtqEYzKCzUce70ZZw9dU4zQzIZCq/zaMrFUCjP4dbkBCpIYmauIBBAgL5z206sWbXaMSd1xF13gS/rEMwqUDst2W9Tyrk9YLG9ap0JZKXMO4TOl1//5l/jxZde1v3nPlE8ciJqAhMfG8RYOB8nzU3iLnMHC3VVBCYdba3yFyEwka9IKx13e9DeQRtvljyv4+///r/g8e//SPvPXF6tVVwscMJ+n+h9XkcImCgOuWmujBH3338/hpYNGEPT3S2A4jUmLOX4L1/SUZz77xiZ/GZgYjoczxB5HZxKIkqcKSq3zjgCRHZi0adkdn5OoIQlnAVZSpC+IDOVVPxobs2hOdsigzXv6Orvrdi0BNvKaza0tVwW+OFBrQF+0ZgG/50+fQZDq1Ziy9btas3VpG02dyAisSx9bjQywHlqMaKZ3Mh1qZJprvJMoSieVg72/kyMpNtgqYfyVg4jLBbl9huUy62kzs/7q1/9Sg6y995/Hz7+8T9Ae2e3dUq60Qj8We4TAi1qTa5fvoS3394rZofnQm9f3yIJA5MrAnDedw5w9XvFN5/4s9Z/9+3CHjNEzJLe6snBgg3ARRg8hMsZ4TKNvbllHEL3LpPwvyQsanwvYOIPf7XkuamEQpfOVTUMTMzXJGBN9DudFbx/fw9Y/DX5jPp2oGspQAoDkaWMydLg5g1ujCYMgEn44VtAsYDgyxUUwSoQwsoIZDYoatJcAy6AREp2x0SxvIbde/ZowqQHOETt/CIap1nP8SPHtUC5Qbr6u9E3MICWtmYtUlNOmRjJDmMCAnNfJbOSXyhiNl/ULJWpiUmMjd3Sd/5Ya3MbNqzdIGCiNsd4St85zp7g5eUXX8CJE0exZsMa3H33nejt7dcG4PRJfmcQ5gLlc/UzYs87rrAAACAASURBVNTrQ0ti167Iyj3Lt14nEgax1Ff4dWdg00dQU9CbcMu7A/P+a4pIg93wjoMSL3IGTdysmzVVNcUsJCoAxSmhNBBSACP16ebweGBia8yeI7UlXZ09BkySaRvtrfbOpToHaz7le5UrBQlrOSJ9ZnaSK0HAxJs30feDh5EaOD1r0tyKTgpXMzlRwnxuBI6csEzvGtK7rHMjP4lzb7yIwz/9DlqunUKuuoAV23ZgcOd2jA5fwuUzp4CRccyPV5Bt34rcqt1Y8fE/RPbuPUC2hkqsKp3LjWvXcGj/G7hw5gwmbk0gkcwg09qNUiyNTF8/BlcMYdvmdRjszqKpOonY/C3gwhlc2/cmcGsEA729KCCCW5Ua0gNr0bv5DqB/PaqxVozPlHDq7GVcuXYdsWgJnS1k7cooLExKUFiNZTG3UFFJg0GU06d3bN2Ggb5BW3cxy/TDzEn4QLqdP83tgcjSv3UaEwfceSRwXtTPfvpz/MV//EuMT0wKNHI6uFg6Pm1mpa6mTyZSQ/o8MHHJFOMTDy+CKzKgne0GTMhccO2pzNLdjbb2Vh0m9IT4h3/4f/H498mYBE6Zde/b44C8xTOKHX1C5YzoXCmUGh2WWlesXC5AwlISARA1Jpkss2/TmAQxz/7rfyRgEo7fYZdoz7I32mSdV5LiTbWig5mdj0dPnJQwO5FKSVNiTt00UouJLWFrcCab1j1ta25DOsvStJXafYynUSj3KZM02jyYvpbmlDmxHAScTEoZG7du26ZZN57x4HeWTAhsWPoR0OAa88J9lvRUjuM6MbNMxiyWEz3jws/E2C6fq7i9h1zC2TXHkrnzDWFy+9wzz+LEiRPYsmUrPv/FL2hoIB2HRQ74WTtOZkCwRP3SwtwsDh06gKNH3lE8vf+BD2nf8ou/h+CarcPcA7wX/txaaqfh97AP6w18QMZER0Josf7XMCbefjkAGEHrUhgULH1vf2EGYqKitXU9XkPgKPoGNa6Sjh1i5rFvtBydPv1XGCDZey1uQw1f49IwtTjYBTclXC/jzzTKSM5gzV11gzHxAK1R+3OHllFiVPQ7h1vXJk3PEb+w9YBjUZV5SJcxwGxzwlEvQmIJhu+Vo4dJNIbxsZt6PVH4xOykro9uhM2tLWjKpvXfHK1tyF7FfjfSu4jZ+TyujYzi5q1xeZQwaPqA1tPeLaU153tQAJilXiOVQrVUxcjwdbE6c/MzuPfeu0Ujc1EykAuM8MB2pTxaOctWmy3I0tsYMDNjsqocFzlS3WczHoAI9DeCvXVf2f33jBeNkLxDLBePlaj8ECnWDQw4m5jWwImxJx7F+2zCvCgCjxwFrCXTVNnxw8/Pe9LRzgFpnD3CZm0enCEvCGf47NcF9SVT0+PSsVBfQrt76+RwP1O10pg/8Jiq0B+BToxkaKyVsS5GYWZqGpX5AtKZHDr7B3SwzYwP48Irz+DqE3+P5onr6G1vRUdbC0bHJzA+OYtItAmR3CA23P9FrPjY54G+AdSzKdSTBZWVRm+Mivl65+RhAdzmZBad7d3o71qJeiqHWHsH1m3bhO7eHJowjczcNRSO78fpn/4El/e+hVw0CnaCRBJJ3JjJI9G9DFs/9hh67/wo0L4clWwnbhUqOHL6DK5eOYd0Io9csopErKyMdL4SR7nCTrQFzM/ON3RYa1auwaoVq9HV3mXPy49N922QjWdqwOV3/7K1QxNCBmyuG3oyfOtv/x7f/c73NFBKs52caF7wVCykAUXGTT7DhNxcg7VKMSz3LYEJdSTtrc1KLAhM5Mja3q6ybWtbi4I2gcl/+k9/jx88/mNjFutWAudm1ed23YoW7wyYWIxx7cOuC4jA5JFHHsHqNSvFxNBDRcxMe+si8au/T76k/T8SMPHsu997/M69bQcnD8lg4Ksy+vICrl+9IubgzJlzmueFWErrsk79FDhwlWyGxY1Y3JgPljEYK2mQxgTFZ//SCS6U1RJPN1+uaXpNaVheMmkGei7RoEfIpi2bHcNrST0Pf5ZuBHai5u7N2WGW5Jh7rICJc46mjX6czsNuLSg+OqbDn1uFop0XBBqM49QsEhgx8X3+l79CW0sb/qc/+mPZOeQLReQXeB4lNXqBX5qMzHit2W9RpOMx3Lw1ildeelmSg0QqaSXPkOnlnt134lOf+lSjqSOcuLG5xdrrjYjSHxe3C///D0w8U3K7ILGU0fCv8c6s3hQtPIckvMBsYKAzrHLKd7ETDWDig71tWH+jPIPhDYUCJmRxlhtmSMIgxb+XujCcLkXvzeXiFogJ0YISlAEgQ6v88kZaEnzW7M88+ISIacdPSpHjx+NxZfEUjp4+d1bdN1u2bNNhXyyVTK2ftoXC6adcyJlUkxYG0fmNmyPSS9ycuKkZKxz1ni/mbUicUEnNJpNquKstUjIq3Ij0/Vg2MAh2E1CbkYpxIF4dtWLVqMJkkwGLaFTzRQ4e3C8wxHIN9SekLUljUrhJ2k51WWWUvv4Ytemmrp4qDwjSpFXOuQn0OTykFYRZ/XElKX8/w8yJsoaos9dXBuRGB1CJqVKs/dm/h19/CiJ+HoZ3UHTlRmO+bENGnB8H/1uAp8buGQ5JaxMwYQZkJnFegxJe9YHxH1uPKXxluzBN76yzjCUss+OP1igqqwqQcoaSDy428TUldT6fO69BDNtcXg6kgytWIcd200oVheGLuPDc9zB9fC96ImU0VauYHJvBVCmCat8qbP7YZ7H6kceAbKum30bidZRm6XdyBm+9fQijM5OYT5SQSMWwvLMXfa296M32oznXhkRrC5r72xDL1NEanUP8whGc/tkPMfbyayhPzCLTP4SV69Zg7NIF3By+gXSmGfHufgzc/1Gs/PCngP6VyKdyGJ4t4Pjp47h8+TSyqQg6mpvk8VCpmWMvv8rFihis0kIJnW2d0pusX7NeltdkjiSyI9XNurtzWv7XlHJUFvLzc8p1HDh0GH/+F3+JE8dPIhanFmxB+4b1dg9IAmBihwm1M415FbW6PC3oX8LSpvxE2lsFUAhM1J3TYT4jnKdCFvPKxSv4u7/7Ozz+wycMwMOACWv1Kl85IOTFrtIt8UueThogodjBUuvDDz+MzRs26vDs7GoXM8NSUjNZkxQdZYM16oWwIcL8d8d2H/BPhOO09o3TK/pzQ//eGMppe5t/R7BCkMD4tXfvm2qv58wasiKVakSNARzrQHGrxW4DiYk4kGmiuLhFgytZHuav0HDIBZZs8yrdjI6NYWRsFIODy7F501b9Lh9HstmcTPMUP6jNKBd16PP9U+mkJgR7YELAwVDlGWJLxE1XxPUQY4JOBtZJHWweWtCdqmRPTLDZxbNMzDL//v0H8fTPfyFTtYceeBif+8LnpetiohqNk8G1pIk/z5jNa6UAf25uBqmYOZOPDA9r0jCHWsonh+NW6nUxMGTeP/GJTwgYWxIaLDy5vhJcc7q4Cv6+Hd4aHyKnT72mUs6/ljHRrQjpMTwQ8MzBe5VQAsbEz7Lxro+LV7u9zutKgpZhva8r/djv8GWo2/28brMdOFQouwmx/pXhMpNHv0uv37eWes8C68qxQ8x35WjRN+b3uAAqR7+SExFZ5wi/ZN7FjM1TyS6F4cPmrBnScFQ9U2jJ9/W6EVLIvF5a0XMR15yHiIRE7MGvVjA5Oy1UPF/gIDVqRwo2x4AdA65WGOc0yGgVsXQcLW10GcxqEN+Cpq3WxMjkMs1iWKgtYQhk5pB1Whe2vO17e78YBFLIXp3ekmvXwWGboYxyyUpHMkUmVRlPu89ucxqiFEw69siYDedkKwo9bE8ejH63IGQ9+AI4zpZehImbcMz38fOXzAmRE59N0b6UyfO+KMbQ+LH0tpkarE2dJTGrMfMzyxwrTjOheMPTZGmcZgCk0+PExDjm89MyM7IDhp+ZwtoEYgJQ7qBJmLDSO0vwEKSGQOtHN6mOQp7ThiPo7KSOYBCZbAsSmgx8HRg9D4xdQenYMZzfdxLxzmVY/ckvIrb7XlQyzZinEJri09lpnDywH2++9iZm5xfQ1NWGeGcanH69dnAIq7uHkCqnkI6l0dTaimwX6y9V5MozmD/wOt78539C4dRFm0l0/8NYededmHvnAE7ufRnlm6O4OT2J+LIh7P7sl9D/4UeBzgHMJJowOjuP8+fP4eqVS0jUK2jJZRpdYxQGEngw42QgL+fZEZDA8sEh7Ny2XaUdTbz1CYLbR/+aUg6fD40KCcynJmfx/cd/jL/6xjdRKpLVYiZIYzhS+mZgGDAmdGi2p63af+OwoAtrVpowAgVS3WSTpPnotDVDUCIn2OasDrwrFy/jb//2bwVMtA40VZ3mVGZSyN9j7GvQjcZraXTpcOxktSoWhhqTO3bt1kHR09tlItisCcDNkt5np/7gWVTJ/4Bhxu/+638TMFHzRY0dgAFDy59hbCRLsn//2xgevqEEje2xzOCoKYrE4mjKmKW8Z77jsShoMtacNWDCUpwaEubySgzptsDkjGuXZZy5+Xls2rIVa1av0wcj2GEZJx5LWvsxI0GFzCHXjyWlfL90kiVzazkWO6JStJ1/SmYiVpaPs7wUqSIeqyEetbIeAY/5gljs0oTraEIlYhPBJnH6zDn87Gc/x8njJ9Vc8clHP4W16zZgZmZO5nFNuWYUFkwaEMy/YUnL1mEiQnFvHJUyXWqLSLrXEVTzzxy3wllqn/70p/X+NFX0Z7XFbe/kbomnYpz7O+2vk6cNmIS/wiDCH8yeefCv9a8Jfnbx0J7wL/cHvg4FZ5rmfy54P2eQ5tqJgkATGAsJMTqjKmudsxYoD0wCUOKU1ktEqwF4CEoxgTGbCzghpX345nnQFb5P/tp1ILpuIXW0uAzdwIkBCP/ZfSnHU3k07+KCo5eIxL2IaYHzwZIi6+7rlQNfW3unK8PEtaHOnD+jmigzypVDK9HT2aMAyN/NAX8llnoS7EhJ6doY5GjYtlBeMATsg1xMI/xQqi+gUMzrQOC1khnRIi9VMM8ZOIUFCfa6O3t0C/hnvg/r8cePn8TkxBS2UdcwOKjroEGYt0S2Uho9XMykjO/LQWgCZXQo1KbizB+r49v9MpapXHIUe6MU5iyVF7X88oeso6cxd0dYxrQmizZESDDtu4CU8bq2ZbtWp3TnBnEHQWOdOgqWmzWbpValRa3InNbp94RnDP26570nMJmemRA4JMPD38HfL91PNCVgYvVhdkdxhADZe1tLWntORO7LBepWokiyHEF7cxc62/q1jpq74kCR2o+juPCLX+DiywewYsNurP3SvwXWbUSlPYvZeA3Xbl7HK6++ilPHTktg18Q5Gaigo78Dy4cG0JVrFSDJJVoQ0VyYOAYHB9SNkCoUMHPoMA48/RxGzl/FwPoN2PrYZ9HZ3w3kxzH28nM4+csfoT53E3PlBdS7enDnl/8EfXc/hFrXEOZiGUxM5zVjY+zaFaSbYoinOJq1pgDM4EkNDYHY/PQMZqZnEY8mMDQ4hK2bt4mFsMyMRJvdH82veZ+vpfZhQdHN3D3pYslncezYcXztr76J53/9iumGtJ9JjQfOylqfTqulX6l2U9vn3iqcIIClzcG+XoFYtgkzc+zqsFIODzUCEzog8/deuXIJ3/rW3+JHP/yJxQzEtIfpycPTgOvPNAiLxa8CJhJ3G2PCicIccXHPvXe5GTndNmm42QzdaEnPMpNnTXy7sGXfH8SXTzre34fGn0O3u8LF55c36vIOz+yKo2CcjQDuBKhX5ObKQaNvvb0XV69e0WEtBlpi0QiS6QzStF1PEaibCNXYkpjM0whMOBCRuh3+/dzsvOveMmAyMT2jmThcP2STGb/VtcWYRm1fidOpOfW5SSWYCFn/qLV9Kz6yhENmWV4oJhP080L8OmMMoq0BK1OxGH2gjE3ne/N3qPFCFgeMpyb8Z6I4Pj6Jn//iGTnQtra24dOf/EPs2LazMf6CnzmRNvPIaDyhe2ODZfO6ViWfMe5P69ARQyXBfgpR1xU0PDyKn/zkJ1i1arWsIih611Zx67RREXGlUJ01it/GBEZOnX6zbnbKghKOceChLwuXBgMRZhD8L/Dgww/ZW1oG8WDGH8x+US0FNbawHHr3DGVoEJ//OcuOfZuwqax9icU+aLh7JhgKFKbvPTgJNApByAofKHyd16Ysvf6lm8MDE5vxYf4gATgxLw6+hxaSK+uEQQ+RL22B6TtCJM2fP3byhHxBGJyXLV+hxd3e1S3VOP+eoiUCGNp9t7W1Y7B/GdatXiOBnTYYGRiO85aIsyKmRZmDa4Xl9XFRFcp5lCrzQLyMeJI1RFoOcyx3FXPT81rEN65dR352DkPLlmP9unWipElVlxbyuHjhqoDJ7MwcNmzYJBDV3d3bYA9k3e0mtvoOA2bAFNFaaxupSLJXNsnXAzkzNIM+v9qMG8P7Fs85soXM4GNlMG9tb111Bkx0sNdtZhHXumlcnOGde1Z+TTZKOB6gurpugw0MaYXkzJhiaSuhqcBhxi28lnivaT8/n58VGNHh4toXDZjEkIylnOspBzDapFAJxtTmTbBiZl78uJZh2KGcvzWLcqGGga4h9K1cjnIWSJWmUTj0BvZ/9zsoHjuHVKYdgx99FOsf+wxqA52YTcVx7dYE3th3COfPXTM9R3sKA/1daG9pQk9HO3KJHJKJJtSjTSDRlUmnkEnG0J7LIEkjqIkSyuP8PDHUmnMo9bSrGyxXLgGjlzDxxjM48twPsTB2GXWmV70rcMfnv4qe+x5FoaUP+UpcnVDnTxzB6NhVJJtTSDUl7TOzM6ZsrJ3WbLmMqclpzM3Mo7+nX+7Ba9euVqnRZn/Y87Wvdx9wOtRY1l00ZNHvYupL2J5rceXZZ55TGefWrSkNIeQ+iMSt08ubQPGZeFq/0Rnous04V4pggSwF9QP9Pb1obslqX3KQHqcLEyDwf9SXWDYOlRO+/e1v44c/eMJ540RRJkBz3T8CqGwZJghhu6sDRAGdH0UiZpPLOSaCLCuHwFEDQWDS1UGmpsWVDgh0F0O1Dx6Y+OcRUPrhOLs0eV4ag4PJBY5Nd2UIlf7FGtgByv3NGLrvwD4JXQs0PUsmpSvhHDMxU7GE1lZLK/1fbMYQv8huUpRKqwUyTyxleECjlvfJSTHVU7MzmJiY0gDIjs5uTVfnhlUpNgLp0hbIMrAUWScIgRJIljR1pla9N4216AqkuE4cX4kQa0LGJM7SD8+cEkZGb2D0xjBGWDKemjVNTTQmFnzt2vUy8sxkm3V+/PjHT2hy8EMfeggf+9jHxIrPzxeQa26RaJYxjQkm16D5k1gJvirwU2xIASgE5j0p5Tk+xZ2uEaj8+dRTT0nP8sUvf1nrfbGVh3Ukeiyh93a2D9LQnDyzt+7r9P5g8NbqvjThAUgYeCxdGMGBH3iChEs7KkOIyrcvqzk5G3Xakbsx54vLKSExYcMQKzRcLzTsyxtu3Y79EaJzrcuWfZJlWZIhOAbmvTbDUtDlX2cAI2hH8+3BHpT5EoD/Hv45f3+4uCiE5APnQorEYuqUOXv+PA4ffgcTU5NYt3aD0CdROMsnPPy3bNkihfelC+dw7sxZdLS24RN/8KgySmWRMVKSRo2TQqSqvCwRWFHaEw35qy8gmmDWOGf29EWqqssYG53E+TOXMTO9gOZMTmZBRM2khu+66w60tDbh8KEDEncRDff2DmDlitUyk+IiZDuxnjFHxxeJrE3lbQDNuiwa93TRjKJglk3A1gXPKvwcgnvq24XN/TX4CsCC3wBhULyYBVzcNu5r+Trq3JppBAV3b/3PUzDJacDv9WUHY7AvgtfZ7+TbM+h5P53GNUrcbfejIf527X9iVao1JCpRTI9PY/zWjEyaBrasQZadVm+9jSPf+x4Sp0+hXimguroPW77wCbQ/dA/ymQ4Ua+145/g1vPbKIfDSe4ea0N/XjHbU0d6UQ1O8A+VIE5Bpl+9ItJ5Ha1MVLfEFxOl0G+lCDVnkyXAmYqgnbDQ8iklkq2Ukpq7i2otP4tzT/4L89YuIZdqQ3XwnBv7wT9G+6wHUmprlsPvO689jfHwYma4upHLNZr7nwLk8fzgpu1SSudPCPOnykpi7bdu26ODPpLJWCoswyFsxhcuJ98c64ZxA3ic+Kr26rj7dWL92qtJnPf74D/DNb3wb5XJdwITvxVZdgU8RsSYglGDPZbJiOhlSqhVE61HNwWEZZ+XKIQEBM1gzPQkPOpZbaENPcK9W0GhdiYZKOd//oT4DlzGzd2a8zOAVF9l5QaM9rgs3G0V/X6sqQVGreaWKD913r3QmEmi2mJ6F/2trNwt8Mib2GVx1nxqwRtv1ey7j/0b/EHZi9eWHoAwRiN39vl7MsPDzUzjZGKni9GGmmeHzs6yehzinrRMA7tu/H5evXdU94P1ljKTxn5nYGXvKddje0i5Wi87ashdwpml8znxdw1AtERVLMjkzpZIf35dxkaM4eBizO4XAgM+a95/Jlz/sUwmuAa4vK/mLuaXxJZkI5wIr6wTp9Mxkz3tFqYSSTKBYKuDM2bM4cOSAPFLaOjs0CZ7Pn90xLCnl5wsCxyw/80zhetu2Yzu+8LnPS5RNAOG7glTScj49YaYqiJfWhmyBqaaOpmiljFyarFJcIG94dAyvvPIaxm6O4yv/5o/R3z9gVQXqpWQWad5pdl5TImAidHvPOiInTr1dt6F4vrUxqP34A91n9wqYKmy6g919Nx8Pfi1dWMGfTRRqGgOri1qvtc9wPVAwCn/x+3jAFP57AwAmLvWHSBiU+L/n9zDQ8n/m7/G0UUPDEJrDomUdKnHdDpj4f/fgJJwlG4NjwTp8/eH3DNgeonp6JNRU44xyQBMiGJ+c1AM+f+4izl+8qNINqT4KYR/40ENa8KViESPXr+HggX2YnZrGfffci8GBAT14v9DZ3TEzN42bE+OoR6rq0FG1sl5CNVJBsTKPWn1Bry8Va7h47iqOHzuHaiWGtSs3yOWU2cGtsZs4eeq4FODNLSmZheUyGRmo8TXsHvE1yVTcevJJY3mTNAHSuinbaVmve6oF7tvMl7IhthZ9fTcM6vzzCQO/peAvHEk9hejBoF/TYf2KiV6DTq+GHolUqAPBHuD4Wr+YN3cgLs3WA2DlB1D69bo4xguYqHLFDcqDJwREGl1IwRRZt1MVuJLVKEr5IsZHJpDr6sTQrq1I1WrITM5g5tXXcfFnP8LNM0dRydSx/P5dWPv5zyC1cSeKiWWYKmZw9NhFnDh1Aq09UfT3ZtGZiKOnpROZdAcWynHMsFpUJ5NXQFtTDR1NFbEH9WQfqnECEz7CKur5SU11TresRAoxNJUnkRg9hYkXvo+Tz/0U5ak5zGV60fHoV3HXV/8XLDRlMTw2jBP7XsXFC6eQbGtHtrVNgdvPyPHaAAZx0sj8M7M6/jctunngb9y4GYN9y9EUz8gci6CXz4GZHiltgn65yIaASWN8hhNEejEknTi//vVv4Jmnn0MylRX9Ta2B7Wt7Lvx/ltMEcZLBWY1hYv8iAgHr1q1RwM/lsipvdnYYU9LZ2W76kpZWsRu0Gec64RiKb3/77/CjHz4hhoaJFv1UuCKka2kYrEXlYaK94wERh8lRNB9hiTSG++6+Bw89+CHdRx6qvB4KYHnIUvvCeOAtRv1U+YTE2x/EV/jsWPr7A9PCIG6+ewq9ARNjGajV0D6u0oIhLz0INWgcmklr+UNHDuP6yLAYJ5YraP/C/RSnmR9n0bjSRVbApFXAjqCEwyil/3AMrGcQGO/48/ML8yhXCaK5VhdkMsl4ff3asGsLbjcGrbdPoIdMMt9PrrC87qQ5aDdKyhVfmjYAQOND/ruVgK3syFhFrdbefW9j7NY4tu/cgQ0b15sRZ9yzORxsWpPL+NNPP6uJ8BT5kvWmkRobK3i9YXOz94q3njTwsVelF8agWB3ZGLBQmMfM9JwA2emz51T+5Ay4+x54UMmrWt8V35wliOa1GeMdqdMnJkgqI8dOvFW3tkXvBfHuA3kxCxGm2sLAw+aYeOCi4KXePgMy5vVCabEL8rLZ9iJFO5ws6PsR8tSjWJ3s3QyOn0LMDRoAE3/D7Aba+/ifN/3ku4GTBxVhpib8AJZulTAYaRyUXlDbKDdYN4noYfe9AejcD/mDUlelIW9Gl6mdS8PEGJjYymbdGFevX8fJkyeRSWeNyl6z3joFymXMTU/h7b17cXNkFI889LDcJmXS5L44xfiV117GteFrqNariKfios27etqxefsWtHe2NMSe7Gq5dJHA5Cz6egexZ9dd5hJYhUo3nNVDK+Lp6QkM9Pdi86YNGlJGUEK2gptAVs0SbxlVKcbGD3Zi8OSGdBS1L90w/fSMyiIA4g6PwEgrEE69FxDxoMN/9++3dGM1GI+GJ4S90gNWv54EGFx3jn9ugQ7FBfQGOAmvmKArJ7w27RWuxOQZE9eWaHtgMUPUEN5qXLm1FFPIxlfFy3XEK3WUJudRICBZM4RsVxuypIdvjWL42adx6blfoXLpIuZKJaz5zCex6Sv/BqWhjbgVbcbV61PYv+8AmnMRbFg7hPb2NjlNcklXqzYmnaZtzDwTHMoXoSdLBQvUQlVN1Fthu/npE7hxYwIbdz+CXXffjdbmCNIU4p55HddeeQ7XXt+L8Xmg8+Ev4p4/+99Qae7G8PQMDr/1Gk6cPAqkgJZ2YxR4EBCcE0DwPhPYmjdCUdOf+X1+li3XEZV2Nq7fhI1rNrqxA9bF4kuIvqSqzjOXbNj9DWVormPupZdewr//8/+Ac+cuIJXmiAgapaFRyllKsnqAwvIggYmy3nhcItctWzZZGaWlWYeASjetrejtMndnemBYTd7W85lzBCbfxlNP/cJiVg2aXkshI38PNTTeYLIxOkiJos1XoUZBdoLRKPbs3CVgwt9HdolASJ4pbW0yBVO5TOJqJieuq+gD15jcDhTdriznB3oG/2ZJlpX25d7KUgTBfqyOYrmoeNDEYQAAIABJREFUERCHDh3CxYvnMTI+rs8eJYCVVoiCV7JWLN+kFev4PZfNSq/TnLXnRMDHwzsVpeg0LmCsdRSzkgQnunNfkNmTXwjvMYBbNycECibHp6wV2A1aZCLHdc33sXho76+Bfa6b1A9D5frgIExr2TW2he9DQ0i6hp+7cB5DK1fizrvv0lqz5Ms0Gzz3+Fp2uT377LN46/W9YiDvvudOPPbYY5IOcD+1tNBrilqU0HBb13Tg46gHY2KptGfKYuwjtRISqODG1Sv45S+fl9v3xg2bcfe992peWXNbu/SF2tNkzZmF0bFZM5sMdyxiTBgDT5zaRyBzW6rZB8hwoAyCdbCQDED4bpil5ZfFClz78EaZ8aJ894o1P707Yw4fKkuXrj9o9OGcqDE8UyP874szY3dNmmES0LphJscDHgNM1gbsgQ0/LxkXzwB5utjuweLNtBjULc6E/QFIDwX6WjDzYrsa657M+DRRVJRhWm2383MFIXcO0ePvLxYWlKFxONSh/Qe0Ae67534Bk7DZzRtvvIGTp09gaPWQAlOhXBSNPlecx6ZNG7B2/ToNeuOCpeDvxo0RHD92GkODy7Fu3YaGGNbQfFWeC3Mz0xgY6EN/X5+zk7d7qU2bTutw4+FARF0u2+Ei8RjpULm6WueJDmI+93dN6b09Y9UAEyFlt2cmbseGhJ+7X3d+Dfv3aqxv174W6JgCYMG14bMKrw8RvAj3XuqNFzOKfG/vn+JBh1+XvjOr8fdu6ejzOF8MZegO4HpPlcZ9I8iv1pFkl3Gxhol8HoW2LFoHexGhHqRWQubiRZx74meYeP51RMplVIaWY8PnP4fuj38SN9MtGJss4PTps8igis3r16K9o1Xmb5WqteSmYxzitYDJW5Nqg+S6mpqdwGx+GpNTYxgfvYZaIY+50UlMTRWx80OfxMOf/ATaetPIlkeRmj0PvLMPt559FRMzNbQ88Fn0ffzzKGRacWViEi89/TTOnT+BXGczWrta0OXaacl8eGDCZyjTvtnZhneRb42nWJudaZvWbsD2rTvQ2dHbGADKQB6AXDIMPjYxWwgmVhPrjYyM4bvf/S7+5bs/wNxcXtQ+y0a0IZC2J9zqGKoC1+W9wIyPbf+m8yCTs3XrZgGsjnab8suSjobqdfcIJBCYyLfIaeZOnDqFv/mbb+PZZ3+pS64652sCE9O08LXWYqmDIUJdlf1uMiX0UakUS2rnZGb+yIMPYdlgv4b4qYzT1tYAJrov7l74VO2D05jw04bLOf6J3U4Me7vXOadtacdYxqOWrqwDfi4/g8tXLuLAgX04e/6M4lMykxVTQs0dgV8yTa1Ik4SffF58Ts25nMwLbUqwiZN5XwUsNJwvIWaFJT4lDRFoCGq+YM7Fmu/lXs8yI18zNTGthgbaONDCffPmrXqdn4HjzwnTjgTNEl6vGKvXBEy8Jomlo71796pMs2LVSqzbsKHR5cOYZNo3a8EnWGL7Lu0nzpw8q7/nPqdnyYMPPKwSD60KLC4tTvzCsdLLAxTTqNfhMFGWccDZPxP49fPP4tTJM3j00U/innvuFRCRkF1nJWMlUbhjHx1LbuDkNsDk1JlDJGMdUAgH4gA5hYFEsNFDVGYDPQTur+EPFP7vMDDRkuSDVc/d7YGNP3TCDMPiAO98K0KBxjMm4esOWnrDgCoQ0vqhgL5EZJm8Z3IMmBirZAAlDFSWZrm3w/7ha156D2u1EnkScxtlK2ipKIpR84ucYyoPBC5yLk4uOm4Oiv5Ye5ybnTFr+itXsG3LNrVncYPx87PtmAsymU7iIx//CNo6WgVIzp07iwPvHBS42r5nF3r6elEqmh6FGSOFYatWrMTWrduEuBn8vTKbm4OZhMoezgqbAISta2RKAntms8rm4vQeLqqFsyNIE3/9M3eiPhf8+e/ed8R3pYQBwFJGJCxS9uvEv0ZC0RAY9r9zaSnHfo7r3zq6FChCTArxh/xm1B1jU5D5GmU3mmxslKQHssH3pQAr0FZ5gMLIthTYB8mAMYe+BOp/xoPgmPQBnJ5Xwny1gvl4AqVEDG008opF0F0oIH/oME5/70lcO3kac+k07vrSl7Huj76KuaYcJvMVtQi2xGPobs0iHS0BbGeOsNOMmqQEChVgPl/ByC2WAtkpNYdicRpzEzcwPnoJ89PTqOXr6B/ciK27P4yuoeUoJ2eQKV5H7upejD37LIaf3of5Wiu6PvdnWP+lP8Fkcw5jUxM49uvnceL4YVSySbT2mv5CLdgcsS5QZ8yfibXNVlvdZQsL1vpeqaOyUEasFsGK5StBC/hlg0PymfEDxRR/GhOgbffxQOf/KTmq1fHaa2/hP/7ff6VOIV+aowBXbrxOe7DoWPQgxw3Ws24KoCmVkNOr9C+ZDHq6uxosEAFCX3eXgInXejCl4jVwcvfXv/51/OrXL5rg110vSzlqEffdZU6r5J1fuTZ0WCYScgVm4FgxtBwPfegBmbsxcSBj0tpq04bpBk0zrKX7SWvo9/JrqQbl3Rdp+4+lAHstu1PYmn/i5DGcPn1SGj2WrAhG6tTwMf6IKUkqViVT1h3DLjuWbjT3Jp12TtdWcmYck6+Ma2JgO69PVCpkEaslAROyxnxdQXooK5EwFrOrjMz12VNnNTZk8+bN+p02BJL72zon1aVIIOrAiU+e4vWIyj28Fr4nHaSfe+45efs8+NBDKu8RrOjzqCRklgYEJRxr8txzv5I+8UP3PygLebZJcy998YtfUreYb9AI310Pljzr6Jmc8PnF6EfN0uzMOJ7+xVNi+7705S8rmWbHJpl0/h4l+tpHzu7BJaI+zjZKOv5MOH32cN1nleHsvhE0XVYYBgZhijz4bwM3Sxd8OGMNU0JhNsMObSd6vM2QH3+oL6Xm33XYu4w3HLx9KUeHiJuy6IHS4sw43Pnx/q1z/j7573ZIeCHP4o0TPgjDGXsA1jTJwFpIUdXoa4qxhNVE4/o02izd+ZV25mTyTlDffEFjtDnUjw6DEtt1dWmB0g127NYodu7ZiW07t6HKScqoSnOy7+B+XLh4EX2DA2htb5Noid01o2MjYkQort25Y5s2EIO0jN0i1llkz4IWKBRCRqTMZsboN7QOcAoHyeiUzYODm4VB1LpxgpKFBjeGOqqWrrXgkA5+ZukaDO66t6r3E6sNSIZLex5gmrbAgMZSbZM9WydYpXcAgZQf/Rmaam3XyrC3OJsLP/dFwNWBEP9YPWvi26PDAMXWbjgBcHOGGqVKO7jJpkm3k05hdHoOFcRUMmglgGSZYWYGU6/vxf4XXkFzdw+2PvgIsjt2Y57dCPUoUhxKhirixTlg6gYq0zc1KTjZ3YtatgvTlTiu35rBuQsscdBtOIomApjyPIpzU2oxb20fwKq1W5HJDQARHpA3MXHsVVx5+p9ReOcYmsaTyKf60fXZP8PWP/oqJtNRXB+7hn2/fApnTp9AuqcLzZ2mhbBD260xB/hU5iQoWihqyisPH94bGgxWS2UNCJydmtHa3LBuI3bttBEOxmyyHd117zhAQUM1BX1le/P43g+exF/+5dckEuR9l5NnjUPM7EDy3XSWITuvJSpX1BlI53LTxrU2ZzUbh7+bLMXgQH9jLAOBSU+ngS+Vq5R42HW8c+QYvva1r+GlV19Tdwj1JXymcg5S+6GLj44tsQ0UEk9LQ2is3kBvHx687z6sW7NWoKSrs1PThds7TefCMq4J062cw68PljF5P0S0uOTmr9d+wgvKuf/YLltWZ8y582fUIEA2oVheULsvTQvJQLPcoulUiSRyLc0NkSgdljVHS9Oz09amy/KK36gaMkpLA7vHTAwlXFbNyMZI0G6Bh7HYYSdY5n/z59hRRu3F1PgUdu7cqeRRLrKuCYThhjEyELxaQ4SPhfKdiifMvI0dOCMj2L9/P7Zv3449d9yBqekJLJRsXg6/NGA1FlP5/5lnnsH58xe1LsmQkFH3nZ2PPPJhtbUvPbeXPpGwls//G6+N1xWN1UEDyX373sa1a9fw4IMPydZepalESveElv6eMNBZvwSYWIwOGgQil6+cETAJQEmAnO0gDdpu7TANJjMu/jnrw15apgkH5XCtfNEhvYjGD4xWwkDJMyfhv3sXMHGzasKgitkOM2H7OX9AGfAIgIXvmvDD14LH4n/v7ZBk+D2WqsfDh2n4QTYWgJuKKl0827VjFDtVsFAuoUQqUCp8Q5g84AlKDLG7OTPsLBB9bB0DFFkRBd8cHbW2NDcbhoOoCFQ+/omPoqOrXe3DBCb54iwOHj6Mg4cPaeAfB1Fx05LCJwLu7mnH6tUr0d/X65wN60gmUmjJtWqhMcum8rspbvb0BCDcOKQm1S8v1sPWDkWIHPlNQVYqZAXPe8uN7w/gRQe4u2n+GXnm4/3uqw5x7yTonAW1ARjASSE6nxjvOEhtgHcglFrcvc6eSbgLwECYF02GO2wC5uT9gmvgkbN0HRlgcvNXQp9Z68R5o+iz282x88h59/C/ma0VUUYtFRd4WpgtIRdLI16oIxWJoqePbqlUsBYBtg/Gm4BiDQssUbS2ocp5QfUiEsVZ1K+exvTBVzBy/jSize1Yce/DSG25D/NNrThz+Sr2H3gLmdQClve0oDubQi6ZRhIZRFLNaOrqQzzDOSAlZBemEblwEKd++j2MvP4iIgt1zDUNILf5Q1j76T/BwD33o5Ao4/LoBbz8ys9w4dJ5pLMdaO+wgXMGTBJWyiFd7Eq1eiL6b/sqkyWamVVJkyMTWO+enJxGpViW4JTeDDS2IjXv15bNNLJn6cH12XMX8I1v/Wf87KmfqyOIIJwto0w2RKVzUizBeOj5aPq0Sm6uq8qNVxjs71VGzM9AkNXfb/qS9rY2MRbeWI0OrNJ+u2FsR44cFTB5/c239Dt5DdSV0LBLQJ77hKFZk+DtSriPlQw6zQw9YHiddG1+8N77sWnDBnTTdbbTPFTYlUOwxKyaZ0M0xJK8fyr2/mv7N/3r7WLou/fBe11BMKzVAxE9S96CBkOygPn8jErMLFkQlIxPTui+NWUzYp6L1RqaMuZNQpBHMTHLOPQhIqPhjSqZWHlmlL/HAzZ+98ysDlxZDrhBjjKsi6jrZyFPRm9BJSXG4UKesXIGI9dHJIYlKGX78GD/YKMzh4lfxenzfIlRrLKbx2TXYU+c+4HghJ9xeOQ6Hn7kEWmaqL3yXa/8Tkt5gpe33npbRmdcj1/+8pexfNkKrRl6YVF3wzX66KOfMH2jy630vFynpB+5oJDDRMC1+LL7zEKU6VIKpTm8+ebrOHzwEB566CHs2LHLSlr1iNxkbZCq135yvpR9ovAZHJZERKambzZi8CIGwAVyv6HDLIE/ADzj4LNLz5h4lLdItOdq7f597MYHWpOAWVkMGiSW8Sr0kK6gkVlSn0AXVzdIcIlXXOPDW7cF109ghBVsDgMt/mBadEC5A07iS3dw+YOt8Tr3S4MBc/bO4ayZ1+c/s/+9ytiosq4VyZXIe4SouViqSCFOypVqZgpZudjJLJASlPqeY+9po00QQsbZzfJgNwypbk4FZl87nQeXDy3Dlu1bkEjRiYei2iKmZ6dw9cZVXLh6WWO+OdyJltV0G2xpzaCrqx2pNDXoxjQJ3UcTmJ2m6DCuMdecqxOpRJGMpqQRSSXSaMnllA3ys/s2YWaADCTMQn0px98DdaF4ViAEIPxogvC9WsyELS79iaFxM5H8WvIbQSFcICkslg4zKoHxj/2+kGjVjT3wz8qea+CfQ2+W/4+99w62s76yBdfJ4earnFFASIASQWADdpMM2MbGbWwD7tf26zTdr17NVM1Uzb9TM69q/piZNz09U9PzOr3utrvbAQMmiAwCRBQSIJBAEghJKKJ0dePJ50yttX/7O9+9ugoYaLfLOtTl6t57whd+Ye21117bxtaZl3ZnieLnE1+c40xJfOzoaBg4MGU2oaGJFopUC4lcCiONqjQRU/O9SIw0UDkypNLBmYvnId/XgUaaQLaJQj2JZoni6jSS+Tyq6RbSzWGkj+zBnvWPYt8TD+Dovr3ovXAFrvjuD9HzxVsxWOjF2+9tx/MbnkQueRILZ/djwbRpmNY7A1352Sj2zUSipxv1RgnZ0mFU3t2Egw/eixNvbEa63ESzcxqGF67E0lu/jfnXfYUwCZVEBdv378B9T9FPYQj9XTMwtc82UVHfIW3G0klu1NYWvZ175zxRelAma3VVBFBjwWswOjwmWntKbz9WXHKp/HWmTZlq/ZFYVqy5wtQbxwzw9DPr8T/9p/8V+w8cRrHQKeDN+2oi2uDCG1K4vE9KMzJKDjuku6/y+BYvXKBomJErWZOZM2doU5guXYmZqjFVlc+0uwfzPrKE88///M/x2uubAjAxnVG1YWWc7GZsrrP0MWFJajCi8l45oRmoGm92d+OatVdjlZxy6TZr7q8EJd09xggkPRpXCf/n28RvYjAZVseI8Tg9SAmtJkJNVTNsihKjB6aS92KsNIzdu3Zg48ZXsfujvZHhntphcOPM5kyzRQ+SIrsCd6tBXzqknTuLHdaML5tDnoL9MJeNIbG1gQGUAyz7ua2V5DhgKkd9rpBQ+mTP7t1Kow+cGJQYlhsxS8jpR0U34EzKWnRw/RYD7RbyAWT6XuF7KweqNCnFDgwPD+Kll17SGP/a7V/XvOBe5GwJ94o9uz/ChpdfwubNb2r9YPqG3jYLL1isecDSePZh49/uuutu6yQc+tzEgQm5KGdGNPadYXNgITIigXqrgs1vbcZzzzyrtZaAZ+XK1Vi0cIlpDvPFSYGJ33tjS2KMcL1Rls3kqQtr3HF1Mg+G9t+1AUQ09+T4Odp8Jvx5IuXdNkpqb12Ti6Mm+bsDh8kPoQ0sJvzd++9MrhGYvAopriXwyOt0H+vIMM7ktDcoM/2iAVAddfXCYZTkLbC1KLMc0DT3cmwVAGzZvxm18e+K8iSY5CIGZJJsUmdiWwVGDLoIStgfolbG4MgARsaGUaqWzThKA8yi8aQa6XBBpKOfHalPSnXlCFQc3U6T9RQyyRzymU4U853oyBfMiCdMOvmXsCGdooysUX8xQOpgzli8iRqNM13Rc/0bNx/bhOIGguN/bp9jHGTHQYr+PaF6xy6MM3wTc/RxP5XxAvD2wuwkiNQOVlUQqiTigUBcPDvxrPkpZE3qElEC6WoS2VYGx/YfxbpHH0c1B9z49VvkylpIptFTJTnXQi2VQ7qriLFkCcXaSRxY/xA2/vhvMOPkcbUdwJJVWHHn76Hjsusx1tGLnR98iI2vrcfg4G7Mmt6FVctWYs6MhSjkZsjArZpOoNg4Drz7DD546F9Qfm0TkiMtDKRnoXv1Nbjgd+9E/+VrpF2hpmpoZBgvb92KR9/chOFKBbM6u7FoznwtaAIQbA8jJ1yCdxept8Gfl02ClSu1OqqVkjYACnXpSszfSXDXoj18Ny5etlwApbur38qHZWIFDJwcwo9+/BP8l7/9r2Cm1JhJqyJkGshTbGrXHpg0z4fr9nMx5dxqQYLWZUuXmPX8NKu+6e3pFkDxqhiWoKrKI815ZIwJ768Dk42bNuucqzX7vYwEGi3ZpZNBpcCTwCTSXEdBWUuVIwT+TEesuuRiXHHZ5WJMyB4xYCBAIjAho5nKBI+fMExPEXGf6/Q6h+dNDkziLqBkfoI9e9Bv8W3bTS4DQ+SuzCFY4MZ84MA+bN22BR+8/55MDDVXuMakM2hwv6ZINZXR9csWTdCayRWQK7ACp8O0JYUiugtdJswPHkUeEHjQEbVACGuhd/q1jdrmLx9M6ZEZYTsRVsLQrZjjgB5UrF4k+NH6WLUxPTw2auXxIWVnuhVLgUfu5gRh9YasIfhcdkGnboQu0mw/wE7Hrnvj2GI6i7rC5ze8gJMDQ9JdXX/9jRoH7IXG8c9j5Hswlcx+Nky5aImLFbHE9+yJ+MALcK2ZZBOtJE0kx+TfwnTOvr37cfDAYV3fG2+8EVesuTxW9GDz2tdPIx7Gr5eJRqPmQ/MsQ8xz6BMXYPv9mSLG+CI78UOcXTn1wyf/nPbzxv994om1q2MmV3LHP0+b7lmA1VnnX0wb49cjPiHj1yd+zhS90hK+zi+aSbFVNTvwhvyjFiciFW0XZtXOSREgSOjV0Xa+9M8x1tdubV014rZKc6mrsndLeRhjNebqa4q+GmA/kLBRSvkfOpcGTw1fOJhKMpBC058kWvUUsskiMskO5LNFkLEhRcz8dT0sMprcsHwtKdB4NUo08TUhxM+OcxyOrrunZE5zIxw4nfLn8Lp4quYUZmwizXYKAGmndeKaJbuPQbhNF7JTHg60JgMmAZ4oJDMhpiLBmL14fN5MXNzHjaFEE/VEC/SioLwj1Uxi/6Ej+Oef34unXt+ATEdB9P7lyy/Ggs5epFspzL7oIqy8YjVqiRLw8W4ceeoX2PnoL5E/MYiu6XNwwe3fxfRbvoVKx1SMpPI48OE+bN70Io4P7cPUad249NLVWDT/QnRk+kLFagnVPVuw62f/DypbNyJ3bBhD1Tz61t6GZd+4C4U1KzCWbaGYL2NsZBDb3vsAz29+B3uHG8gUu3DBjH7MmTFVjIKJo61hnvqXtVj1YnoQ6ihkLmd95JHgz4wmKyaGZdpQYL5SFVBhbp8RbGehQyaFCxYsVsTKCI6PfR8dwt/+w4/x03vvR42fwRJhpVesBxcDgnja2c0UVTDJBTUsQ+lkQlVqlyy/KGInxFL0dCuNYgLUHvR2dQdgYiCLn8VImJEtxa8EJu7DQmBF2wDea7Kn7jirWlh7tVgUVTUEsM93ZTr1spWr8aVrv6hNl+CEBm+9vT06hs6uIlLs0xLs7M+6tn3KJ5wOmETnEOuRIrF75LHoTLjdY2nByFQ1m3JvpUD/vfe2YWh4QD5cVt1I4WgGTRqdkeVAUp2BM8W8UgqFThqPFXU9CdC4cRYzORQzBYGS8UyFfdZExkTst/rqtQN2rt3OsLCMl2kSgohrrr5Gn8PKHznINikWzagpH0GIKiGpp4o13RNLpyar9v5ci1kE75WNHNfr1q1Tf58/+IMfShTL46Zhn4tdqSshYzN/wUKljtasuVzjnvsHU0v0Mlm/fj36evvxrW99SwZ7CpxD+4OJ++NExtdxhMTwTdP3EEjywecOD41K8/jMU0+hv28K/uRP/kSSA3752qVxEcvMxAmIRLPZDL1yTqfKbtMrn2Z8TgZO4irfMw/eM3/yZEzEJz/WswOY072nHfvZVe1xcBKdb4JsSQ31Fm3ISbHbZKQlu4qg6f+i6M2U+dKYBGBCYOA3mVta/EGqUSg6LFzC9CmzpK83q6jUK6jyM8XWVNVYrtVia2zzhdGEIHuijdJKvXRcojS9dDoNNNICJvlMD9KJnBxdFV1YbUtkr0zAwXNgVKLM7XiAHIDtmRiTNkP3ye6tiWFPrZaJM2ET33GSsSCw0gZO7fEa3Ax1/Semc/z57fc3rYoLrfn7sMmyXHxC+s9fFQddXo0c/Y1tB6zrG9LNJJIli8RO1qt45Lmn8V9+8iPs3bsXHcihg54kwyNK2339+3fj93/4e5hSTCFzaBcOPvoz7HnlJRSzPVh63c3o/fJNKE2fg3KmC3v2HsSut7ZjeHAQhWlFLLl0GeYsXKBx2NEEungzywPY98zDePNv/l901krI983E1BWXYfFXv43UkqVAZw711hAGR/Zi27Z38Orr2zFwEsjmZ2Hu/IWYvYACzR4UijlL7YVOy6ArJ5ftYKJF5GDna3OC7Qx0FUP3ZS+vpDiWOqihgSFR3nSWHhspyUBwyZILceWVV6Gnuw+PPvok/u+//EscGxhCw9kv6pSCLw2Bj68vHkEqdUPRqgC8Rbe0KF+8eCGWLLogStmoN84U6yJMtoKgoKvYEarWLAjgqZDxpJCRqZxNb7wZPChs7pv4PYmsmm0GMWSY6hJvh14j8WaC7NJ9xao1uPn6G0T9s0ki0znshCuTte4OOYbGH2fJRH6yKTfh2WcDJjYLrHWGqg/ZYTuk0Ox3Zt/Ox+DQgASd3PS4uVarZb2a/bY4SFQRmMmimWCJNz2zMkjnsqYvCcJWApRs3qpX8jRVy/A7LeHHO0X7cTubpHkYzs0Bi4mhW9JW2diDjmvrlreVOrvjjm9FVT0cR6xaVMUk2JenIfDMeyefGq7tobprXGqX7LX2AUsb83OeeuopPP3Mk/j3//6HWL3mUl03VupQ1Prss8/qO+/1jTfeLN8rpij5M6t4+Ni+/V15jqxZYykea0Q63q6Dz4sCx0DRjQ8A1dhMe4iLuHls/pwTxwfw+GOPyYvrBz/4wTibiLPt9xEwGdeSOGwaVtP82QCT+CLr/z4Ty/KpZsK/8ovPdpHHLwBevePlqWxJXUWtWUIjQsghtaYOo6FUWV1oGcElTWPScubCtBXyOwgPpXr0b1JsXEBNtEQAwp4y1XpJ3YZrCbIltP02UCKPBDEMVr7rXiOWOoqdRdDGaMFupMWWFLJ9SKfyyAbkzac3FH4aaPPFPQ5M7P6fDRB+MuZsslsfpyRPPzTaUejkz5mgQYoGdKyU8wwmVRFzKQxhRoQWbRtTYulEGxuTAXZnfCZCHaVySKU2UwZMRisGbrvy2PnxfjzywjPY9PobOPrBRxj5+Dg6slmsueJy3PKdO3HNNVeiq1ZCgqLX59fh0FtvIZXtw9Kv3QFcdjnK1Fsgh+NHhvH2cxtx4KMDmHvxYlyydhW6pnahK91C58gwcOJj4MQhHNryBva8ugnVUh2pOQuw4iu3omfNGtQLKZSaoxipnsArr63H5s1vIN3oRibVg/mzl2H+gsXon9uLQqcZSKk/Uo2Aud1qwBdJ72nj10muudZp0XpCseoiVlo8NmounKUSPT4o+hvCyHBJYkduVJtefxPrn3sBDVnOu1megW9nY+Ibkv4dUksqqVaEmMTUvl4sXboEs2ZYVRFTNxSdz5huxmZyYSVbUaDrJ1NEbWAP64WQAAAgAElEQVRCPcvmzZvx53/+f+G11zdrg2CPHm6srZDiYB8raRhYni4rb9McRcFHSDFQ/MrS0mVLFuPL130Js2fOFChhtRDN1ugTw+PL5lw749q3z2/RPNP66I1ZeT689z5XxZwEozFuuozymSKg8zSZAN5nMhF8EITS4S6RYUltHqkM3Vg5z1L6N3UluWCcRoYkcsSmYVqK1S5cwwhM2gLziVcj2qtiVXI6Vr3GAjCrFAvC0k2bdXy///s/0HmMjYxKc0f/EzU5zVjHYt1DmaExnW5MuK2VBEFWNcXvNNBjBR7/xs2fpcd/93d/h7nzZuGP/ugPUK2VJT6liRpt9wmKCTiuueY6pZC4FPMa0mqC1+6RRx7Cvn0H8Md//Meyi1e349A4NX7up7t37eAqzLtG1djwcM/IBO7d9xHu/8UD6jz8Z3/2Z8G9mNxPuxrsdKNOwOSzGJJ+48YjqlPfOX6i5wZMzm3jiijW00L/0208/vuzlQhHRRFnuVyTX07fdNoUvGkf5F3SqqLSLIsxESUbBggX5maDmzojQ+86mRFIUEIn1vLHrKstFcD+Im2KzBC96DbqWOic2SwrzdJgR96WeagkE4Z0yccgybLenPUgSVrukSrzKGLkcUvCSCDDgZZFLt2DTLqIbMKoOpbPWUUDs+RtEaEBk1Mfn2dVwJlu2KkTz02GIuQRS1PGGZ32u04UPZ95gExMWfmzJxfQ+vHFmaxxC4daqTO6ZivyBBISbtbQLGRQSbZwYOAYWPHx/pbtyLQSmDtnNtZedRX658xBgb4z1VFUPtiKPY/8DB+/+Toao3VMWbYca/70D4FZ8zDYKiKXn4rDOw7irTfewuwl87D0kgXIZqso1kfReHMzXvj5T3Fw9w5ccd0NuPDLX0eydzbQM5WdyYBsC+VMDfvHDuP1tzfj9Y1voTHWwIxMH2ZNm4lpM2ZgybIl6OjtRjJE8XIKrpZVJeYMSLzR6DgqOOA8L7vknGGETXCjXjuhd9LoSFnGgWMlS/cc+fiEft65YxcOfHwE+WJX8CwJPgvc6Kk1CYJAghSLBjknrWGkyvybNBVMqYswGwtOC5bzNK0ybclUbUR0EmWkTIBCIJMxLBU0Jq3AmDCV84b1UlFAQkxvolednzQm1mMkIev1AGzpPhoqK2nAyOi6v7cbK5ZfgksvvhjLL1qGjkJOETPTOgImgYHQvsquttH7fRa7wfj3OCtjIm0gAWW7qzfPmSJOpmzI+LEtB83JWJEinQjLf0OaheXPmUIaTW7sZFp0zVh5k0Eum0euSL8Q2v9nkc/RC8rcVrN0WeXqpMCLVW2WvtO+FNK5PtZ4fePp03YFC6unbH2m5iOdSIuho6kl2ZDv3vld6yJdKOh8amUTu7JpnsqO8wFEhSaR1jNrIvfaksibD+8gTC3VL395PzZt3oibbrpRjfyefvpJpbeoabnppq+oXxI9fVzzR0BCI0E+h+JZ2kHcfffdKLJSSVKE8VrT+H3zuDdK4QR4oT3ANggNaC884LzbsvUdPL7uUVyweBG++73vhTFswMTTYD5SJoafETA5E0g4F0bgXEDGZO9z9tedHZjY+579eT6Rx4MnEy/aTfnVJqX8PM6eyRn35l5+6sCk2mJlTkOTigNWMTQrSUL3VDEYrBuHTSB+V+lkOGa3rmblhUR6XjbL8mAKDhNNa9rXYPUP00Z1fSeYUWffBk1wuCkTjGSRSXcgkywgkypo8qoULRFyvQ126uTPVobLniLZZHcEZsSDhEHKyh0tAuphYmTBZNf5V7z053TDzmX8tt8ozjyNN0cb/2FtzVV7PE1MRU3+s5pmRimzT8oIjdd6SWNAv41wXVOBzaIglgt1PUlr+RaSjRQSNCOr1tDZ3YEq/dPQRJGilMN78OHj9+HdRx9EYeAksj2dmPLla3HJ9+4Gpi1CDV1IlfMqy0WmgkJ3Exg7jPLWTdjz4Doc2PoORpvA4t+5FZf8yf+IeqEfKXrMU+vRGMOx8jG8vv9dbNmxHSWat44C/c0kZk/rxaKL5qNnSi86e/uRiOWf6dXARa4qcMH3qYb0X0x3wGgyaDCUJgy+EqY1KZsLJwFF6JszMlbG0aMnsGPnh3jv3fdx6NBh1Kos++X1M3ZCidKYLxEZRNH1LsoM3ah5PHS95FzLZZKYM2s2li29ENOn9stJk0JDMiTd3V1K7fT2WM8VboqUiEQLPFtP1GrYuJGMyZ9HwMR6uBhryXvs5yYAQe2NVygxGAleGLxONFpjDojl09Om9GP1pSvwO1/6Mqb09WiDZJdhRexMeUSasnMNus5pup3ypNPPv1D9Rp1dg6aSvG90n06p0zqZEWo12HCOKTheA2c7+CHeFE8lwWlyv2Q1CeAoeM3Kv4R6ErXGkJU8PXtoqpaWbQF1QSwgkG6JlunyujHGwlLWbOxnawDXMw/M4t95HGxXoQZ/qYSKDghMnnnmGQGAxQsXC4xSEE0GhdU/NOBbuuQiEznX2QGYqSta5J+6CmlrolCb3cWDV46xJi3s3Lkd9957Lz7atxvpDCQE5hijIJYpHIpeyYR4+oeMyfr1z+vYOEZ/+MMfapyyPYi1A2n7S/k9i9a2yKU77KJG8NiDwXWJbSIGxU5SJ8meORs3va7y7a985Su4+dZbzNiOQbdYovGPU4BJo9EyS/qz7AxnW9zPBjDiJ+qH5IPAAcOvNuzDtZmsTvic33AyfcA5v9g23E+ws8avBTcp6j6qqLaBSTIlGzSCUGpKdG2jnhYGTLSABhRtTd2s2ReBiXKRXkFAlVWCkIcWzFyoK2rcR9pFAKVVs149bCtMCNLMCJSkUwVkMx3ICZikTC8iFsQWEEaL2mBbTDHlkE93yc7eH2ZcxmOxaI8Tl4/J+RLZ032yC/4Jn3228fsJ3+6Up0toHCsnj/unWOv1lOViY74qSp1F5dJO4bYH0tnYRY/glO6jhTlp1DQnvTFapoUwmTSvvLJ1NVvgRCSo+qqG9MgxjGx5Ddsf+BcUtm9BozKEPckWFt52Oy79zh+h3DUHuUw/Mhlu3gNIjO1H5b2N2PHow2i886HSeR8XujH7+q9ixb/7M4zk+5CoMt2YwIkTh/H2B+9h1+gRDFXr6Mz2o9hIoVAZw9zZU1DoSyFdyKCQ71YqkCXtbmZmjBuFdaYz4AItoWvwIOH5yyZMvU/MU4IbNl9n4IRAvC7rcS66pXIdL734Kp5+9gUc+fh46NnBCJv5fs4fi6AdmNh4DSO2Sf0Ar7OVL5OVUn+PlgGTeXPmCpgQACiFM2OGomQ6iapnTq91qM2pK3B7+HDZIjB57bVNQfz6hnkXqTbYev44Y0LvDTEnLPX1zurKWBibSs2CfDfI4lBzhBaWLlqIr932Vcyfy86yvZbWYblynmkz80aZ6FU1bnD7tPTqvPDHsy53sdd54BhnHKI9gMnkehmNZlnHwWqt/fsOCpQQOHIzVSfeBFsUGGtFUDW1f5oM4/g7lg4kMmnda256rLqhADady8tuwfskqa1EkqmbYAjpqVQGcfSq4aYpVsrWXN+Udd8jl3LbUsVQhfJW/kzrevbWsY6+FWx58y2xYGNjJXmGlEZGdf8JTtauXYtv3n6HnksjPaZe2dR0fJrWUjgsD9PnB2M3ru+236Rw5MhhPPjgg3js8Uei9ZiOsqyyodiV44+FE3wtRbFbtmyRroSAfe3aq/Q8snhmthe0fwGYOfjy+3Smqq1GvYp973+IRx5+WCZywyMjlk5tNjTm7vm97+Pqa74oAO1AeyIw8SqnaFycKzD5tAv36YCJXeRz0Rp82iM40+udNTnrdDvtm5wbMLEIWh4E3EgCeCBoIEiwRlRWby+UW2/KMIkPDUzJsyyPR8rQS9isiZUvqO2UgHkdNFXxo/bxWgCoQaiJQWFqp8HItGVdWFX508oimcijkOkUOMkk8laCrFljpWG1ljEmrosgIMkkCkDQvSjCENcZSpvJAoUIhO8jx8vwiNimTwUsP8+xca7vfaoPTtwPZ6KB27gqIX3EJ6TcouvHa22tX0jxj1HMnGwiTSdXRnChIRy3KtWY8Hky30sA6aSem62OITF6HKVXnsG+B3+KkY92YqhWRm3qNMy9+RtYfvu3gGIvmvUSkqkRtPZux84H78OhVzehMApUc72Y8ju3YPnv3oXmwuUYTRfklVIdLWP/nj344MAeHGuUUE2m0JXrw9J5F2DRjCmo1wYxWB3QeGw1sypZpMiTC6rASTAf48In+/nQc0k6kpDe4JygIaAqHJjCCr1LiBO5UTO1Q9aEG/3efYewbt3jePXVN9Wgj9E1OyKnsjn93QKlmCsxexEFBoXpDo1ptWAILqDiNJooZtO4YO4sLFq4QFU3c+bMxtSp01As5DF1yjQxF2RN7LxYcTQemJQrFby6cTP+4i/+Am+8tUXpGwkRaQRGDw5vDho2TW6eznZIh6L2CfamvE7cfAuZDBrlKmbOmIbbb7sVS5csRn+vNfTr7e7WBslqDitbjjnZap5rS4zWHV+j458jtjYES9FmEo6Fv6c4uP0IzIj7kHjVm4BmHdVaCScGjmDv/r3Yu2efzNE4nnlPrAVBRWOcY4LHTwdd/pvjgJoSdktnz+uqHJwpFC6C5cA0dOS99YoSVfWo2sUCOMMlofKlZcJ8Aly3mneh+kSmxNdjsii8DvxMghIyUmRnyOTUKhWVC9NVmECAwGT3ng+xedMb0h/93j3/TmyFxM1qa9EOzTx4U8IjXEsBjPAznbT5oAiYmpI33tyE0dKowDJZkhtuuEGl8XzQyZjgjmJYtiwhW3bXXXehq6tH781j4Xc2h/X7GZdl+D007Ui7iCD+nNLYGF7Z8ALu+/m9ui90kl184UVKKdG4k2CJa5MZBYaycAa6qgo79SFNTSjJOdfV9/zzPvEVsEEUMLcp7hlBi343oZ6am8dyQd5eTNqMYJymrSuY+jAK9kjOfTDj6wAjLJdUioupV0WpW4EbmQ6idPqnkC6vo6nZagscKfhsKo8cWROmdFp5bWIqDeZiRDEtHVeaFfHRilaZ/oEZV0WTVijfljd6QJAy1SSLIlK7kGdj2j7x5f4cXxBfoPw8HXDb4nf61M2ZqoImiyQnnsbZrpNMw7gZR07NtmlaW3Vjr4xfiNmPu86hWkGyXEKyMijn13cffQCjb29BslpCemYPFl9/FeZ882agmEPjg114e90zaGz5UO6yxxtpzL7mBiz67j3ILrkYzXwHqq0EBk6ckM36vr17UWMDss4ips+YgVmz5mH61CmY0tOtSoqR0jCODx5HuWRgg/PAm5VxgedmUa9ZR2GeoAtcuVPxmngrBLlQEoSzaoc2/KGKhyWjlRrTjins2r0Pf/n//S127NyNYqEbdc7BGrSJuWmauqDKyyJoGLh0qoTS5odXRvDfGaYCUklM6+3CkrkzML2/F1P6aTnPr+no6urAlN4pmDbVmuhx09I8Vz8Umw88n48O7MfTz72ABx56ENt3vC9tBAEJ7xijfn4+NyMvCSb52A7m2KqCJo3WRZapuma9qiZ2qNcxtbcHX7hqLdZetkYl47z2fb3d6O7sUnmpPGNY5kmWVvOTumwXz9vG7RE7GZuISQjVZc5icFQRIFpFngVEkVMymdUkG75x/WmgVTfDyBPHj8pPY9+Bfdh3cG9gftKWimmxUZy5Rrueg87TTNswPUZgRUGw9DhcQYXUUho7PCfqSpT+CsCS1848oUy3xPJzn1M8ZhpWZmIdxDW/Q6kTnyemLvS0cSt5Hp8B45z67JB94DUVmxaaotJzROM4lcLo8BAefPgRAYQ//sM/lm07Td4ITqqhyCTJ74GJIU+dYAAYAIHfh9GxMvbs2Yt7f3G/3L553+ctWKgUEUWxrAoi08bjoacJrxVBE1M8FMSSzSOAZcqJ1zafz6KroxC8f6xZYFuA3w50ee/E4qfHs0nHjx/D+mefFlD6zne+E3pV9YRrZu/nEGRc53amIR1Yc/aGOS2gfB6YfI47mZgOgxnUcvDhoh8fZI3wd7POb0ch0YQKkZCjWS1OYk7aWFMi2MA4aOEQMOHEboDAhLoSVuKwH09CzQJZ82+pGAETQiUB9ySyoK4kh2y6gGyigBT9OfSG4X0pmuUG0GLqJ2wOmZyAifcLcgGUHbMxPA6k3OL5bBvt53tXfrV3j7N+carTF67Tvau/7kyf6tfsXI5sMiDjn+GRv3fbbqv8x6eKfJFu1i2SYf431SohXTmOo6+/jH333YvqBzuQS5bQu3AK5v3OZWjmM9j1+jYc23kQ2ZEE0l3TkFq6HEu++k30XHENqoVObTjHjx+XIp99mlhdIhv23l4BE3d2VYfbRFMNKweHBzE0Nqp8O6txeC5cbOUxwY2Z80b21tbRVBtEcESVKFyWHDXrAiXq255LKlmbVb6AUq2ORx59Er+47yGUS/x9Dq1mErWGuSfzWLwHlMZrMqOKOBnfMS1Ad04Ru2GTChVnTJdM6S5iybxpmDm1HzOmTY8M1qb09qFfTq9d6mHFjcLz/Qw4eK3e/3AXHn50HZ596SUc/PhjOb3SXFGVGjxx5v/FlIQ0adAb2Jy3CNYF83rvWlMbbC6bRL1aRWc+h2uvvgpfuPIKFPI59HR2iEXhcXIz4t7LyJ/pDuvP1W7hoFSVtAekOQ1408iRAkzOaLItSjWNW7f8+psfCTdaMrJkEPi9NDqothlsKHfg4D6NFQZJ+U4eS2jDkErLGZWlvqT+CRY5XnmM6vgrL5KsKoskweBWTpCQNg2KN7KzzbVd6WOgJAa0QjNRGtNRuuNVJfH5ZSkOyqW8DNZSPSyvNaDJnk4JHSNTM2JNcjKwlxh2ZGRYx8yy9qMfH1ELkFdeeQ13fOMOXPPF6wIgNHDF+ykwEgIKtVICG/sxEGTVEt1iW9i3/yDuu/8BPP/8Bh0bQcld93wfV639gn4mGPnww91iSgjo6ThLFs8awNo4IiAxcDKGSrmkzyWA9o7c0XoS5pI0VeE+q4dQ8NLh7z788AP887/8WOPkP/7H/1Zl+Jw7cipPZUMDVyuKiOLvyCsqFEmEz7GggDKFc1k1z2W1PP+cSa9AHJhoYXUxVdBssDLHqNQgtgrhgd1Eqr3Tiv7cp0DPjQETF//xZYZhTBBrjAnN1CoSvTKFw/SL2fdTHGsVQSrJ5CBRipFeGAQltI4vIoOcRLZKFQTgw0Wf/XYIefQ+SbYCz6rczhaBkIsPEQknkzM83gr8NxGUOEMykSmZ7OeJAyEOaCY793bUOTmDdLYpGmdyJnuuay6coubxEQSo+qXcFGPQ09cPpMieVZA7eQSjL23Ah489jNFt76HYrKB7Rh86ensxdGwIR8eqGOgsYMpVa7H8zjtRnL8Y2Ww/SpWmnB/fePNN9engwlcsFBTJLbvYqN2uzh6lGnScIVoarYzKAZPN+caGR1TNwHHMRZIVA9wAvJmajVsuZgaK06GCQkJUjUsbf+4HxOifGy+t6p974WX87OcPIJFkejKHY8eOCzirfDediIAJQQnZAQETlq2qvNdEe1GlDtM8BPJJoKsjgwtm9WPuzGmYNWOmGar1WVO4Yr6AmTOnY9YsigwDoxD0AkwD7Ni5E3/1t3+Hh554Agn2vcrm1DeFgCkdRJvU1PAYCZJMykRUQj2JsRsElWpQ16gj0WS7CiArc7omZk6dgksvXq7yYXYdntLXhUIuK6A4Y+oUY1nEoLLXWRAnBuZPGiWkFMR4pDxZaw5vD+DCVJFCDfbdqqJaGlOFFTfoPXs/xK5d7+PjQwdCU8+UPEaQTqFGAZRSWASaFKZa918VAgTwyDQL/VfUqiNrWiTdg2wWHV3dahQnoT3HS2gU6kDEwYVcfYOxV7QJSpRvjJQzBdZN3r44T6gVkYg2rMv0BWF6Ts0eKZ4uG/utyqtCWowVgUmlwlYiSbFFZDKefPJJsRpfu+1rAiasFqpSv6SqKDabpK6Q+iBr0EqmyYCEdWk/LFfZF/H8Cy+p9H3eggX43t33YOWK1focgl0CJM55pZRqNdOaNBoCKUp/BREx35NVTieOH8fI4EnMmjldzJ5/nrGDdTMqHB2KGEO7bm0PLXqirHv0YaxZs0qiW44Rio5LpbL6qfGajYyMWaNRpjLFbrkni6XfeIzOmCigZbnwb+pG8ZuAhSYCE2dMzKOBk8S7MqfG0cRCpfQrCd4KDkyic5YrpT3idsmmeOZ/iVAizJ4i1JZQDBncYKkV0ULO3LsdkRuXZhNZY0uSFL1mrfpHzI+BDi1iDUanVlPPhZFpmnSC6m9GFlZKqWBPyNqQMn1X/PGbPN7iTImfD393JnHYuQCLszEmZ3qPcccUdBluxsVr7fR1tBBT1c/7SK+QujEAaZax5jMooYzOVgmFE0dx7OWXsP+p9Rjb8xH6OgroKnTi8NETOJZKoO+aK3HZ3XdicNo0jCQzmJLtxYnDA+q/seWdtyW26+goaANkV9MVK1dKdMmqCAl13adCJmN1lBuWruHrqOwvV0qWWkymQ6RnWouUe3m411IQBsrwLAjJeV9qofRUJbkE680EPty9D6+8tgnFQi8OHTymBZ4daMsBCDGcIwDhIskNJpNnhMnI2CzD9T4UK4pIYAVGUjqeQjaBab15zJs1HbNnzbKqnNnzMGOa9f7p7+vRYs370N3VFYl7+fMHu3bhH//5p3hi/XrUyAyghUq5hga7yXKDYSVVva6yUrFfwfRQqgSyEfzOtFNIN3B7Y/VUg54ZmRQuXLwIX7h6LRbOmwdmbKZP68O8ubNBa3xu4iq9zTOdEG+RZyPbgqDxD09lxQG55nfoOM6/0xr+xLHjYkQ+PngAHx85JL1FrWapYzIdTMGps/PYGFqpBDp6us1qX+6gTBnZuiPGIhjLiRlKk+GzqDqdaTu1JmSrMJ4VtHlhYmibP7Ziaq5O6GIvp+EwprQuKtALwmpVzVg3YYIwbuZkAnjtoq7gjZSZpYWyZ44Lgic+xsZGcezIEfmwsPSZGplVK1ZpPvD8eG8JTsgwsVqIzA1TaJ7SMeZlTKzQzp07cfTYcQwNjem+L1y8SB2GZ8+aa52H63UT1YYePPxdPHDx++rgw5zFq3JKHh0Z0rXxqi0HJkqN5S216euQayr5u8OHD+LV117GyMgQVq++DMuXXSJgwktOkG+meXZfLR0ZCimCWy5HntJu4U0FUNzH5Dd5s/i3DFDiwEQ3VqZIbiUdS90EDYefi+eTvXxRkrvQZXXi+aoyQZ4I7NvB6In0aUJRCP1KHJh4t0pRs1HDJmNN1CtHWhBOjJzcXK0oOYgBgylOjQOZA4p5/NiCQZjk6QEh3tAx16MQByZGfbaFcb9p424iQPCfPw0wOZfxe6brFGdkJr4Xj8vHm+Vuxz8jQcBZB2pli9qaquouoUDgWRrBwDvv4OSejzCdHUKrTZw4PohasYBF134RmDkD5VwaVaQxPDyKt98ygR2pfn4WF26aO7HNOilu6RmCg7EtkDZOJNKm6zEVCFVGp9aEjwwKNwIfS9z86EVhkZdFy2ThLMISvLboXrQwy+S1fcorRGJSpFCu1LFn90H849//GI8/9qQ17Gs2tDmrCqiqjphiK/g5akDW1SXnUKVTAoWtqhlqRcAcegtTewqY2m+danmu9I+YP2+OgZRZM9HT3WuRIb1d5EdhkeLxEyfxo3/5Cf7hn34qwKOy0WRaeiGuFb6p0jFU0boq7xpoBsaLrARfV2YvlSqr6+ooj42hNDqiQ507axauvOIyXH31Wly8bClmz5yFbCalnlZ9vT3GAnCjpy9IzGLdN7MoFRjZ4MfZU7v26qI7OiZAydQMv9gY9MSJYxgaHIycW3nryeqwizof+WIOnT29SNPLQxKRUFnFgIecAcFfuNdijKRB4jVKIh2qt1jySx1SjoxtcEW1ai4HV2ZEqYaPsc3R7Qw8SmeZtcZirBGor2OaP3Q47qL3iDVP5dh2fxJm1BqVFsZGRzE2NqKx11nMC5gzrcKy4Y2vvarUyje/+U2sWLFCTCDfl01WCVAGR4blh0O2hAdvoNyAF59HUfDjTz6Bt958R5qpZRdfihtuvFnvxevPccpCCT6f58/P4r85f/goFsns8F5ZxZqq3GCNVamF6u7oxOFDB3QPeW7GBpF5snvQ0VkYt247jDU2tizju6eeekJj8KYbv4JLL2Ug0iuQbZqcuBV9kDe4mLduzWt5vF6Rp1SO34BzWSDPP+eTXYGJwISLr28UcfTquZo46teC7DlOb/3unYzDYbj63apmWJ1jgQE/R0LBaKG2LsFOJ3MhFyUujYmVjorWZgVNMocMu7DSPI3UahRJmMuo61Ks4R+rDGyD4HkpX+924aHszquJ7HwnZ05+0wHKuQCHTzZyJgCIcyv7mhT0abENqUNv3+5jj+XeFGI3quEmZxJg1TfN99CsIVWvIs1BxQ27xEY8GSCTt4qeeguVWgNDlTG898Eu7Ppojxp5MSKk2p8iOzWQ6+4WWxe5346r5giFgyqdtmNgF1mO3ZExq2gYq5SjFvHpQENbI7wATrgxUNDIMc0UoxY8pkj5c0jHJBjt1rHxtc34xb2/xLNPr8fxowO2QXZ0on/qdC2O7LpKPUR0wBLjhqZvxaJKPjNkl5KZ0MukhXwWmNJXxNR+2+i5EHPjKRTyYlwoNGV6h7n++XPnauH34z96/AR+/JOf4x9/9BM0WynksgUBklrNgAvfS/O0aqJ1us5yI6iFNIHo+Rb9XqxfkF1CUjpENgxUEtK4rFqxAt+989u4+qor5T6bZzonpJuEdgjygr39uLHsvYiiFJp1xCV4ZBksrxfZkGNHjqJSLaFcqqJSo028MRNaw1TpYlomrT+ZoCMgICLgIlNCS/aQHrDXpqPuv26mRs0c1xwyEazeymSY8DBPmEwjoTUocv9t2OdbI8ZQcRj0C9rsY07BPEYyeR5cOBj0fZH3iv1enCHhmGAsjaAAACAASURBVJTmham30Jw0n8kLnPF+UARMQzu+nl4j7Guzf99HuPbaa3HLLbcoXSI2wZtUyqjSQJcDI23Q9DmpVlU+/fSzz+D5FzZgbKyKGbPm4M7vfA9f/OIXde1YZUewaaXnBvoM1J3GzNJLv2NBilpUNhrGVoZ0EOetH5Mx7vZC26Mc+BE81zBWGhGb84t770elUsPXvvZ1nS+ZSrInfDjrbv9mt3Bq29yGwiQNDI7V1O88Y/Jptotzea1FFdYor+0kqWRLTFsikRnYgTco3130Gtqb2810kx+yFmGAiNo1kpILscqGGZkw7aLmSpaycRqfQi8Ja8N7qUtr6JCpSUzWJJFRbtlcEKkHaLtUGs1pLo3ePCqi5hQNeWrK0L4Dq7ZAt+0uOH6g/+ql2udyF37dzzlbOufTHp9HexMBkv9e7MI4psoQLP9PLakMoMkslGtISKSQRrnFTtemb0gHPwQ2R5OXBKn2Uh1HPtiNt7e+g4FmGY1MUowB0xcz58xWUzsu5j7+fAz7MSoqDBSOj6H4dajUazJY40JZroyBP9MN1jds0zSYnoAAyxhF28CTFA3KcKuFWqWKj/YewNNPPI377/8l3t7yrgA4X9tgZQ7nSPALohZA5bLhemmxlACzLlZBDdk62PytA8XOgkSYuXwS/f0dmDVrehRpEsxIj1Wva675w2jtlLQoCxctQe+UKXhhwyv4xS8eQo3tcJHU5sINSS7JzZZSBBQoigWqVhTtNusV1OosoyX7yhRIVkyEb64WbUMUPaso2NV22rQp+PKXrsXXb/sqVq1cgb6eLuR5PkUDQy7MtTnejNIW0iLV62JCqB1ik7rhUdMCVVXKa/oMfg5FoRFl7z1vQjUPmVlF3x0dKHR0CLBYWoyRe05RvwSlWgMNxKjrrYBEXaCX4ITrTjbPtAA7LzfQqtaRZmpGPY7codeAkFg2sS7B4DGwIkRh5kcTRK2hIqftYdIeiXx9Z6eVWNNKXtemZqXpZClkL8+mfjVqfFpKVamnU70uXQ1LeiulEu655x7MnjvXKsDIcpPdFtCsopA3AOXpEjIMTGvu2P4+nn1uPV566WWZxE2dPht3fOvbuPrqqzW3OD7FBiXNcM7nmN/LePo26oEWdIpkCk3MXEchY9dJAcHISOQXQ7GsAGYIQqWPjjFrkbFpoqlx8fBD6/DMM+tx3XVf0vl2FLsk2J0oqlXgEO9zEqXWLNVzXvz6aXeEABjibxPfHLSYhJptRoKuJRD6D8BEE6ppWg2fGCHuCaV3BkrITFgaJdDXEg+GRUGlnyHiDCCIwETmROF9ZTFP4BE8LXg8XMysQW4Qf4Eldm7KJXwcdVv1BUvlcBRpMfoJpYsmeuVXKCH2Tp2eogoMzWSNomzx/9V8PD6D2/cb8RZnAzanAyZxQNuOdkKlRaj8qFEXwKgLSRQb7BjdRDnVQj2dxpgWzjqyNP2iTTisk+3w0RP4eOcuVA8cw8jwAGqFNIpTepTzZhdTbt6Mkh0Qec7e/Dc4bo2UiIBJ8Ljw87QUj2kuuCkyGueCOVIa06bAvzswIR0tkV2obCBrwnSHMQfWV+Rv/uqvcP99v8TYCKllbhwJVCvcyOm4ycUwhVTQSWj+0imZrrPq7G3C8IjySSa1SfX09aKvrxv903sxa/ZUbfzcXLkZ+iYr8WazqU3cNQDOmCidk8pK+8Juy3ShldC8bhtmvVbDiaMnMDI0aOwPdTMyQ2xY9+UkF3eW0wWDOOq6yJaqrDWsIMpn0byG8zWB7q4OrFm1Et+98zu47bZbxJowvUJWStd3xAAHI2emIfg1VirpeJSGIZOTTlkKiIAjMCq+MYpFEJOQkSeIp4p4NLmCNTB0ZoTPy+Vo0W9aNKZKKI7mBqm0XsNAhoSsyZbSJGSLuIfR6VSaN6YlKlWxftTkOQuhhqcBmAhYx6qHxEqE6hxdpWDZ4CDGmJ52AMVzIDAxEbbpRsiMlMpl/Uy2Ja80kdnb88GmfnxwDL308gY8/OBDuOKKK/Ddu75n7QC0Hhr4I9BiVQwF2EwRGiisY+f772Pdusew8fVNEr7OmjNPQtcvXfflaP7IB4pMeGgx2g4MbY750PVFLrKXiKmHJKIOjLeDI6ZSeY5kp2TCFjoHW2rUfWlkO6c5zvOkfubZZ5+TyPfuu+/BwgsWRwabvr7Hg2vzxTJ3c4F/mQuZX815YPIZbEt+o+ILfxwk8Pf0VlD0xMiUs9gX6JB7kRm2Br0154poxcCYhGbvUSQjQWMYFGwMRRW4IiSiYDIl7lQptiRED0lrVpWUENW6FLc3NI/qSOm2LX7ivmdSuIdmc2ooHqhabh/UnMi3IHRC1t9C9ZCuRQyYTLzk54HJZzAIw1tMMOpsv/HEPwSbSSY+yq06Ko2mwEdRLZASqKeTODI0gvd378Ghjw6gfHzYxlYhCeTTsp1OlirorSXRlc+gZ8ZUzFt8AWbOnBn6wXDMhcVRm+rkjJibU8cNufxQJexkRKiSU9MycONkPt4qdyxHzjJSgm6BAaaiSA/X6xKmjg4N4r/+/d/ir//6r5XvLo/VUKcWQwwQwYZpFwjGZbYa66Kq6FvN5Uy058wAgRK1Lvz9ggvmY+3VlyPfmUFHV1GAJV6y6sDEnWiVcgr6K60LDeDg4SPYtvV9DA6OYGRwSF2QmRbgv7lQ8Dwa9JqJfIOs5o6gTlV+2pRoqWddmI05MmBmlvpkBSxVUMhn0VksKJ1AM661a69A39Qp2kw84tZmlmJVkgEcd07VZ9FFN53S77SRNE24yDWIrAzZF1rBi5JnwME0DVMuYqGMBaHY0yquikqTsXKpt7vPdBIslQ5aEav2DutavY7h0SEMDZ/AKJkTiuzB8lobVxQlc/30dFFbaGnAUOyc7qOtbdEGGUT6vna7IJjH5ffO77sqftJkcCyQFNsS2KIC04rRbLPUjD/INK175BF11f7+97+v614pjQmo7tjxngDW6jUrlQJlapT7PkEJXVpfJyhptHDBBYvwjTvuwJVXXa3r5Gkmv1Z56rc+xTIiJiRmOSHdEKtxRoZ07/qnmEaKz6F+hSNOgBGQloZAdv369XjxxZfxhS98Ed+4/Y6QaiXg4BiJGRfqVWc2pT8PTD7FzYxQ6AQxp99gW9hschOYaDA5MAllvUHgoaoVEwgF4x8JwAyRSpcSyiBlz830S1jgOGgoBjOkHhJGXMRZOhj2AiFQVc+QK2FcTEmrWRDrmDwvbStSaLLUDhBtIjOyMPZHC05sYMaBCcWUDjTiwMS1DXGNSfzSn2dMPoOBGKImLbIT3y4AkejX4WduX2UZ5tXkEpuv2rioJhMYZSv144M4/vExVI4MWmSdaaKWZ6KkhWSthr5mEl25HHqm9mH6rJlBT2KMjIBJiLDY/0QsSTiAaN125nDiQuUuouEF9CRRWWyjoUjVI/uK7OY5B7ICC/R9YLVGb1cXyqVRvLzhBfUT2fL2m/JUqZZrqJbrqFeYGqiiUiaotoPSwiuTwDaz6YJQH9MUKHIzoJtsOpOS+PAL16xFMttCoSMvAzAyIlFagkcUaH1rKtgGJgJdTeDkwDB2796Hfbv3431WXRw+JlZEmmDqTNjzqFaxjt+yom+prNT0awoV0JJBmnVEjgOTyNk0sJIMYHgOBBPcCClOnj13Fro6O0H9DlMTFPrKFCthET+BBc+HG3KkrSCrESLcYj6P7oKVddMO3gMWiWqzTKPQk8Q+U9198wQlnWaGlkoL0NCvhsJ72fEzvgk28A4IqWE4OTyE4eEBaVh4HWRXoIi7Ket5v0dRwBR8lOLrNBldDyQtVZTReVP8ymHg5cYEvGJfGuwxZkGl60lMG2Eifo5HmawRQMXGsK2ptr5yg39j02Y8+dTjMt+j9urox4dVEXby5Alt2kzNfPvb38bwWAlvvvUWtm59F1u3vYujRwewdNky3Hzzzbj00ksxfeasCFhxzfetJyI0ftVlZMIexmtkrrtjAiLsXsxWC9QUvfLKK3jxxQ1iUnhMPB/O9Y0bN6LVSuKOO+7ABQsWmct5wB9xQtwyCucATBx9/arndP51469Am66KAYqWDWwOYtOaBPMmGSSxVbnlVeN9KywS0rav5YeLREWttVkiaJGEJqHwS6gLj7EXWsCCQEuTXoCEyNq1H+ZCGaF7RgKKHv0YgydKcHF1wMXP1CIpb22WHJtJmzxZgr8Dz8mAiT1cYzIRmBit33ZhPD+WPtsrcFoGJXwMt7Y6zckSDeRYgl41nUM1nUKFpau1FqojZTQGRkU7j6QbYlOayToyzSZ6kEFHJot8l2kuuOlFFHIQ801+f0/X7ftULxdPXXLAczGm2ZQ7V1IgyzSEGToxz55CZxej8CzeeWcL7v3Zz/H222/Z/GgAbCpZqdQxOjymRmMjI2VUK6SJrAW9twpQ0za3BFf1mVU7JDPmLlqvNQRMVq1ejcuvWoNiV1ZVJt4Phd9Z2cPjrdRM6xW5jpI9iISeFBE3MXB8CG+/uRUvvrABH+8/KBrEW0HYHVHePVTCkXVVDVK0SdGIzStRtP6EcmmrUDJWhZiLIIAVFlZV0iuGq6un2xx0sxlk0xn9TEaFOhC9V4JRcYeYEm3QIUXjI5XXoyOb13vznDkGPC2SIlhJ5+Q9oueFfjHunkpGh5uqjPIMHuo8PI2jqo9G3aq0RoeVzuFaQ/DJlI6DExdCOyihU7UHVH6cYhdCao5rMcGWgFKR3dTJOJEdMy+UlPp+cW1t6fO9uoXrmsCMGupxXQvpDHq+6J9WRBCgbhT0kZGi1wcrV7jmzZszW2LouXNnq/kezQivvPJKCbFfevlVGaQlUzksWboM1994g9JAPF6rvuS7N1Wu7v163LjyV1094qlilyJYMQPbljQwcPK4+hcxXfP000/LT4apNwYIfB7vC4HpN77xLdx+++3SJ/IeKqUXkxnomo0T8k/WDFXX9XxVzq96M8/0OqcPxWFQZEXakQid+WD17zAmhRPA+t54cy/bSqLBYXUFKmms1isGTDiRM1ZaZU272sI1WsWbSx9FqK1IkEYKkjAh3WLZITkTTixWZNjn+eYhdjtEqTSpUquqWP26lg6WddFwKqqiqAdmiIunMyZtYML3bju+nq6N3+dxF86/52TAxMkTW1INmHCTY9O9VM3cMuuk8plCoH6UC0zZKh5Gk000Mxans5NxZyuNLAFqKqkGfCaWNmt+X5B0/wMNHKeL43fnbODUx2T0mqaxgtz0S5WyypWHRkk7U3yYwsH9H+Gxx9bh7bfetDy+uu6SAWihXKpgeHAMAwODGDxJ3QI7rZhfhjyBggmiWkcwKqeeRQZnhrDJzNTrDXR0FHH5FWtw8YqL0dldQL4ji86ObnT2dGrR5kYivQAdbRuskqvahhuaOmp7USoghbHBUWx4bgPWP70eJ46cUKkom8rJCVdpCvfo8E6YwRgxVLpxw/QOuD5fHZyog7gEraTUzReGAKFvah9mzZol5sRKQ01fxA26r68fc+bNQW9vnwAAxampTEogit+z8vCQOM3KddMZVft4KstLren3QcbFTb3cMp4Q0BuDSo7v+jv1EEuI3SKjReEzgQH7JJVr9GRiTzHr7WX6Ni5/dn6R8JcpmxgwkYYkhO5M+XHd9FSSfFw4Nlzv4JUh3ryR1TvOeDXJjhjLEvUwC+ZsTKsRJKlowEoRAnBx5rmp6qWt294Wu7BwwXzMmDFNx8wS+1/+8pd46dVX0NHZjcGhYeRyHVh79RdVErxo0SLkCybeVarcAWoopvA1+dOsdpMBE/sddYgN7Nu/Fw899JAaAfJ4/sN/+DMxJmwpQKbk3Xe3Yv78C3Drrbdi+vQZwX+HpfRWHm9Vee38VhucjO+W7udwvirn09zN07x2PGNCARcNyUJ5VGAIXPxKYMLBruZ8cnI8FZi4myWBCRuVceFknwiJvaLusQnU1Um1jGptLOSVGxJUcdEhMOFn0M2V+d9UACZJz/17m5dwDPwMfW6w9vZBRSttLppm/GaDijS7NQw0YCLgEkRi0UALY7I9IEPEfLaQ/nO4P7+Vb3maVA5/XW1Rl9RQX6ZszUSerL5JkEGTyWgLqdCSoEbdKItFggtplukGWy0D22fW5WY85SaCpzJizpT5vbAUSvvhXVTjzQ29gkJibgKgAKB5LKVaFcePH8XJkZM4efI4XnzhOTz++KOR3kPpAXp9VJoYHS1j5OQYTpzgcwe1CVrXU5bLW1M1fZa6RZMJZCWNMQpkBRlYcMFdsGC+gMmcebORziZQLBbQ2dODnsA40FGX84aATu6lqtJh6sg0H2oNwc9pNHH846N44pFH8fzTz6FZt0hTc0jVUjwMSwHJMZ6rPHU0wdbb0rQZ6R7UzyRUpkTXNjArnK2W9koLQEyZ1i+fFTryEqhQWD90chjHThxVNcXKy1biwiUXIVfIypY/V8yJzeCawsheDQCD6LSYzamTMv0w3BLenFJDIBKsChSuaJeyZqYmRDVTRjLC1LCQ1HDWhKCRnXzZU0VOwWigUjcHU7JBZrJmqQETcXoz02jlsdRbMB7L5yxNJV0MzfMYsKmsPCYKCcZulubmdWbgZx4sDAJNTGvmc7w9BK9JtfsIlv7j1B5Mf9l91tAKKU6WchM48rgOHDiARx59HA8+/LDGa1//VFx51TW49bavKdXG8SZ2hDohsuCqqvGwws7zdCnyT7LWxYFD+3V27d7/YAceeOABVd7ceOON+uL1q1YrSlW5wR6BHsc4r7P16PKy8QnXN2JNJqZ0wvmct6T/JLdu8udORIITgYlbZcdfTQCi1E7TSh0NaQdkGVNOWWWCLZJkS4jehcxpoc1umGJazCmElDc7ddbqVNGz2sbobdGqKVOUp1ssCc6qJFivC/717XSOgSMp3imu48LKSRQWN9X0hJSUGnyJUbEGbHzd2YBJ+xoE1XtgbMa1XP30t+T8O0y8AhMBYAAq/FZrmsiTbEEm7PbM3GudVT6RwMQqU6ibNtAaqmq0MDswOVXgapG6CUjtcepCJH+D0wATbwRpx9JOO3p0bBVvkAU9Wy+MlEfw/vvb8csH78fWLW9pwzXzJjqvNuWzMTZaweDgKAZODGkjpu+Cb2i26dvmZsdeV9qEGxTnIedSR1cHFi5chKVLL1TUW+ygADeF7u5OdPUSmPToOaLelWdnywf7br18jEVReofdgBNJnDhyFA/edz+efvRJXWBu+OZiZILRZs2YG3XGlRbGzBr9oSSxUjbByZnlsK5Rk0i1iSSDmZSlonhduvt60d8/VZUXLCtmAEUNwcfHjsqHhimEyy+/XLqZHHUzRStPpW6kg5oUVjHx3iKBnkKX/FrkmBtErmLJ2NtHqedwpIz2gxmkteewclVtcJWyyo/lJs02F+zBRd8cifZNREvwRI0RxZZkhq06MGzU4bN4fSW2la7GhMsuSOaG6Zb1eo4sEXSXJswYE+9r3AXnYK6D1h2dr7Gnm26Kdv5U+oSk2zh6L4B7jV3rH6QxpVLdilxT2Tvn4ccex+hYCbNnz8XK1Zfh+htvwgULFqIe0tzqs2jFYta52avOeBCegvwV5K/xvSvObMaBCUEVgckjjzyiMU1QQmDLNGDctdVBuDm+mo8L51ZnZ0dM/RaARwyYTMaWnrekP90WdtZIvk0xePTjbIAtaibMitPCciT0SRMMhwgUODmsWVag/9TrJpRkyRGTniSswuH30IuGhlTqrmpRiS+AjSbBi7lfsmmfJq50KFYC7MDE+BnrxcPj9DI4RQ++YBCYuOg2lCVrgQhLphZutpoPPYAMWBljwtJm/RwmaXRuMSvo+KUfn3c8jys+7ysQXwxUotpuaS2SoqZuvUZIp7jQMFLW5mzsh3354mzARKvmhMeppub+hDaFQ/FpuxLM/h7xJ6H8PC7iFLwJ80iLIRf5BPUfSVRrFWzY8Dz+/h/+Ts6jPMZKparqHUbhtRrBSR2jIwQnQxgdLJn7qxgJi759w7cAg83jyKSkkMmnJQCcNn06Lli4QJu3LNazaek2aGTW2WPur1Zxwq6qwW+IatUAeCRgl2MmUxN1pWnGTg7hofsfwAP3PYBmtYkmuwnzGtM4jECFsy4GTOjS6ykaBRV+/2LX3/tyRQ6JoQKFWhEXfVI0rDLrurEW9Iqh6JGt67/+jduxctUq9bOh2VZHV6d5yORy6Ozu0r913VpAZ6aAnq5uKwdWtilU/NXN74OVUgJoTMuE1LB/J5NUbbCnlwEoWq2nU6zcKei+UTir9UmapRbK1ZIEmfI1CaXTxmzZ2qhjZAO54GFCIELDOzEdAirW/M80JHbBmIoR8zdhfeLaagDVkLhhwfHRv3tytIEJ/95mAMkEUdtETxDz7migNDqMbVvflsfJaxs3qSpu1eo1uOKKtUrhzJ2/QOkQprFyORYscI0mkLJ2IgoWwlzkeKUYN/6Zn2T98HGu8WWL+Li0C3/FXjmsunn55Zdx9913i2Xj8/v72bCvLg2RSQtotsl7n4pcZjkX5DYee0yuM2mvH+ercj4FMDG06R0s3ZckrNYRPWgQgxqRuiZpu3yXaF7VMRKgho1c/WeY2OfrDIwwp8qeNmZLbyXBNiGDhXOKnUhtEfVIj+OfgESUd6gGIrtiJZLtOn09jzlZB0WqKTf2ha9TRVAwYzPAEapyQlmiur6Ga8gJQvq5leSkGa8lOQ9MPslS8a/7XHakbVSDXwQdXZNAJRJnJ5ChAVZYxD1fr/sbbrEE2xrGXDCtQZcWp9DmwFgSq3Zpf/dzZKxqRcPxbJMv63GWRFtCGIu2fgZmg9Uj1G216hgcGsCPfvSP+N//8/8hHRbFnG6wxcogiSvrCZRLNYwNj2FstKyorm2s4j1X3MyQIbJ1jr1o2YVy22QESMCvNAwa6OruVuM2ikmZynGfEtMuWKk+29e6R5EqHmq1CJiQVaBXydNPPoV1Dz2icuFapa651KzQi8hBk0XqXiKsrTWAAwRjuGjkxAWGrI6heJemc2Rng87EHVWp2+DGTldZMjs8/lWrVuG2r30VFyxaqGveP3WqwImuZRA+8t/cdJl6yqVz6FJ6x3vcGFYVW1yzhn4+dgiCPEjT76SZs943EspmspZuVg8gAxB+36l5ItPA9AH1JzSZ03uJumCZrpmeFegtkjdBrjcX1DsxvRDecxwIYSA3rmVDu/eOs34urPVrHO21AuTWZiR60L8poEU14+O6Xaup1JnX7N2tb+PJx5+Q6HWsWsOseXNww00348orr8KsmXNU9eWuv0pxCaCwVQjBQ3D21YdZXzSlTmOAwtdbv27RXImVBEdsCX/HKs7xpTNiirSfqJ9VE5s3b8ZPfvITfOELX8DXb79dHjcc0/1T+nQkfD9qD5kaJajkw03seC4Tg8/4MRpwaa8P5xkT31SjkHHyTcEHXbzRk4ZFcGD1VIxQPf8TsGijeA0CplZatvEz10pgIhdWDajAsrAQM8HNvopmq4paqywGROhe5cQEERkkmzQhSqDaqKLCDsKJilApGRSmaTItdgbOKlVk4lpzCFRulnCDZj7JugW6TCsJVNjxyHRKzogtVOvGzLgvgCyKBZRscTHzPupOrPOmRTYGtOI04fly4H9dsPGJPy3GEMYDcCOnT1N+7B9iye8JwGMiEDkDMIl1z57suLnueyQcwRkp/e0npXJCWrFUreDeX/wC//N/+l9UXirXUqZyOLJluEVzK+avWtowqe51TQMrZSRszKS0kaqKptVCd0+nGhGuvOQSzJg5TakDgjIvLaUGI1/Mo6ubjqZd1uY+eJ+YtiCJfMFSCHzwfcnSkDHRpqfjb4oF2LdvH97bth3vvvMu9n90AKXhEb3GReU6n9D2QeeuUJ7RtLmj+gahTdc7wBLyUUCrqNbKYuNly2m5c9WQSSVU+klQwhTO3AXzo6o+NSPs79e5cQNUD6FiMfJV4pohhoJVOd7Zt1Y34BK+R6BSmgwzQNNaGDoCx38nMXK0NhvbQiBCEGmVRi5KbaoBXk36mxZyqSSK2Yy+6KJtTtotAVR7hGodVR5akOYBpv6qjr62fpkDadsm3k0oow2WKMlsf7T2GYtngad1z7WeTUq/MV3aaOLIsRN47bXXse6hdTh29LgM7obLY5izYD7u/v49Kr/lMcmhW115R7B7924cPXwIq1auRF9PL/IZW2t13KGHkR8T76szGA5GnF20g7VryWvuoCHL7s6jozKFo0Mt2wMUuzuVQpO3T5pp0Abe27Ed999/v8rJ/7v//n9AqTSqlJqacwavmqwb2TWDuWIANT7/yI768aSY14obZcWByfmqnLC4nQMwUSbTC7OjSWMw2atqrKrF8tENbt5Bg2HpElP9EyikCDDC5FMaX8wGlYRE/2UBEwMlJdQbjOgSSKRpJEXxag6pVl4eCOxpUkIJ1dawwFC6ZaAkl+hQI7486A/AenwbEGRfGq0qqkmyMVWjTlvmpKkmUBTHJrNiPFrNpD7D8/wSu6m3AS3xy4GaDX0t2FuH5xRM16IFMhbZfuLN8vwLfm1XIE68nqociR3WWVOepzuFCanQsMBP9my5CXv1WEiHaLOOHZilU+kS28RzL72I/+3//M94deNrejuCjbGRUZunQTOTrNlmoSaA/APLP12Y3uC8qKvypH/aVCxZshgrLr4EPb3sDMyNNIlCMSfmgZ+ZK+SUxnEPEy7kViYZ9CU6Buuhw99x46DZmyLhAOroE6oKlGpVgImiz+HBEQwNnMT+j/Zh965dEtCyE7JcOUv2XL6mVBqTZX98IxcwCdfKmBo7Fm9ex+MzcJHHtKlTsGD+TPR0FUXRM0VFIMKUlKVBigIs2oByOX2MBPVZdhSn9o0OttaojW6uxqxaIETBsYzaGsFZOgARmsa5lYECmhCgTQxgHMzwWtm5liLNkjQuTLWkk2w5qU00qwqhFGh4RqBlxn2mfYtzcqwTtGAzMMr6Hq6gmJc2bG4ANAAAIABJREFUMPGBM3Ht1xoXWhrwOrADrzQzDQsS0xleA9PucO0/sP8Qnt/wMl566RXs23MAc+bNx/JlKyTYPnryGL543TW44cvX6/qTRaP9/1OPP4HnnnsOnR1F9Pf2YdnSpVi7di0uXLI0YsuYanNHVu0zqZSEujwmv0c8VgKRNkCz+aL7NzqCA7t345UNL2D79u1YfOFS3HjLrZi/aKFKw7n+Hx84iddee032+D29vfjDP/lvlNLUfSmNmn6GTSrVisFApMzqip3jmCj5v8RSYR7oK80Xe5xP5UQAY5IkbXz9jZU7jWMCgkBKICOYonHAk1ZmKobVDhKrBpEVQQKZCT0/VDroY7hwCKHXQJ1ItVFGvVUWMyG9ihaZlNrAJ8A8btYo8FQDldYoKo0Rc0IMwCSb7EAuVUQhkQ/pHDsZ80+poZaoodooocG+G166nGKUwYiH788Ig+Ck7dgnui1EAjxGASmyv3xdkup2Q/mTPc4zJr82jHHWD47rTc765M/pCeMz0OM/xFontFOlbS1We6yRPuZzUvQYabWwdfu7+NE//RNefvUVGVmRjahXmXag8LCFbGARGT+TFZR2S2ZdtmBTN9I/bYrs9RcvWSjPCc+TFwo5dHYVQ9fUpPQWFL7SOMzBB4EBNwivJHJ/DE+9EHhIexAEsaVaXeJPlQaruVtCYOrEUevQS3Eq126KQ9W4r2qpoFq5oi7MY+XRqLme2d+XMRa6MxMYUJ/M66amgt3dmDp1usDGlCl96OnuQmdHBoWcpb2k0VB/mE6rtOk2XxMCE2oJHOxx07OmngR3PN92a3syOFrWQoTuUTr9UoyV8k7Tdq9ZEab1KVYC6+usxMLVqkAJv+z+GGCSoRv9VRRAMYWcsFJrK+IJ/klsfmiVTJZqnKASifds0VHEUgq+P8Q0IxFbYWcYyuPD68SQGFtSq5eV8qPD655dH2LDhpew/vkXUCrVcPHyS7F27VVYtPgijJZGsGnLZry3cwfWrFylDsRDJwfxxBNP4PDBA7jowqXo7+0Xc7Jvz16Zwd11113y0KH+hg/prGo1awEQa7YXpc8C6mqn74w95/utf/YZ7HrvPe0FFDmzezGZnNtu/zouXbkKhz7+GK+8+LLKmWfNnivt0aUrV0e+PBQkjwyeVEPYCHwr/WjjzYTH9Dji3kVljKVJ49dxog/LeWByjsBkYktwDUmV6Zk4yjUiLhyVIRq1IGQXqOaXHsREdF4eHM+Xt4EJDYUCMGHuN8HcP9kSS7MY8CeoSakipk6A0Sqj2hq1lEwri2yC3YHz+sqTAVE04iWbTDPVCZlQpedJ1QRkWhzSTAPRz4BmbAZMaNntlKA3WmOKiVGBSvS0ALO0MVYaOMnmdR6YfE47+uf1tudMmXw2B3A2YDKOjo75/EQUds1625DWF8OeSeHo8WM4cfIk3t/1gfwXPvjgA+zcvgOH9x/QBs8ZZU0tGXFbypLdffv6ezBz5gylbcgcULRIsEDrbVazUOhqzq4Z9Pb3aREnkOEizAhTG2wow3e6nIyFVyYJUETt52ty0aVGRjQ83WmrVX0ZAKkKoAwNDEUW8AQtqhlh+oDpqFRSJb2MknUN9Pq6Xs9/83OLhY4IJIkdzbj2grqOFLKZFloUsgeaX72AWPrcZWJeftGbhayQbOW12eSi5n+0xHe2VDqUUA3jlvF8X6XSgihV1yimF1KZdnh49Oz3lj/LXDKcD5/Gz3d3XW1wbnsQNmDf6Owz2gB2PAYJBQbUQml/F3oTOz1xPEoEG4CTvSow5aHBKUt/5dvDCsVWTawaxbmHDh/EW2+9hY2vmGnaaKkiHclNN96ChQsXo7OrB8lsBscHjuGp9U9h29vvGLNVt+KJL117DW79yi3o6uhSN+fnnnkWz61fj9/93d/F71x/vcGooNPxNA6f514tfA/eSzeg48/O2pGRefapp7HlrTdx6UXLceXay7Fs+SXSkjz11FOq2po7fx527d4jr5XVqy/DDTfeiPkXLAzsu70XXWHZ+uHk4ICACYEsA2jXEfEY3elXVVbhEfeycXF79Lfz5cJ2KczeuW0uNnG59UkUXyB9w9YkCBNCAzrRRJ2LjNiJoNEI3TKNOTHbd450p6C9nE6mZuxdQkqX1TXUjYReFEFiJSGt3XSzEq8TaCQrFumwzK6VRbpl+hLV3St1FHKnKUqnjDWptugHUJV3gBwNWVIsdTfLAF1bbyp25k2tbp90MNNBZsoVpaYEZMbrShy8+XX6bLaw8+/yuVyBc0jJ/DqYlWgzCFTvREZOhmjcfDh9VZ1A3VUDo9UyqDc5fnIAez/6SL1gyJqMjoyIZWC6hNqTaqms/iR8mKic0a4JgX2vZLdYpmq6ujq06HazK28+r42ZqQ+yDr5RerM4bm5KnYbqG7921G1ZWqKqslcu6mWCj1rFUqTUdQVgonmJhPL+JweGtDHzmDk3VbFD3ULYQilcpGDdnEfbPbD4O5m6hXN0vRjLcRXByn+GglHJgrXW8NzUAZiuqNmsvpMx8WojZzz4PKWrtLZYpO5f8lhSBZ89JhRlhDU3sjGNzNEm06Xxd77J+d+pt1OqRqI3NilsM97O3Op1QhHW6dwCSDseS+mF16gGuJ1KEG/mpdjUoERiWRfOen8iOy8Fdg1eQ6awyLzV5FL7/vs7sGHDBrzxxhsae9YCYKGAyZrVV6Crq0fVNCzDZvDKZok0YHvmmWcEnG+44QZcvnqNwHMuY/dr+7Z3sW7dOqy98kqJUHXf5UicFjPz0isv480339R95DijIJlj9JrrrlV5L1kSAhWO/507d8o0rSNfwA9+8AMBT94/slJM6bzwwgvYtv09TJkyDbd99atYfdnlGhdMQ3KM8vnUYqnbdbOO4ZEh5LJ5Ado4M8i0DucCX8sqqzij447gcZCqMdRsNluno98/lwXw3+ibxoFJfHL4v6MJEUtVjLtuoTzYQI5VsvBhjfZce2FsSVQfb6tuMEoywSzRPYVwcooMHVclKiMzo46rjO2YtzUXRAETfjYXlnQKOepDaNrWTCLJTrEq87Tad1k0pCkSaxhr0mKExQWR/EgamTT7QzBPynbiPA9ONIISAybmJksjt6rSVKq6CJqZZMtykacMsHC9zjMm/0YHvvuDeBebMwpKPr9zsPl1avWO9645tarHxLTSArRMn8GFWV4bqaSYk0Q2jcGhIRw5fgyjpTGldA7uP4SBgePa1KmpYs69WmtoMeaiyeOoVsta7FklYq3lzTyOi32xwzZpWbYXCkrhkDHx8mDrd2VRtxiN4Drq84JzxIGJ9yIh01ENncCdvVT0S/ajxIXfNoLR4RHzXAl+HS7c5eeQ0peugF0BA6Ok9wg+9dm0OXBG6xhXojQFwQQQTKU0QQBGsMX1xsWtKhMmSxSs5Pl3F6l6Dy5lSRJMLduaZ0GX/dsZExeRxo/BIINF/H7M8SDG/+3XLr6hqbw8+IFY9VcI28J1Z5mYvOmI1WhIGTN8FGsQPEl83WcmKVasapYJEayyCh0raW9X3zjQkThcVZVN1GslHD58CK++9jJeffVlHDp0SOwJU2dz5sxBX98UTJ82EytWrNbPAk5JAp6mevaosICGcFVLy9Aq34TNTYGVd9/ZKkv4y9aswfU33GAeN2HOvvPOO/jpz38mAElHXzInBCAffvghLr/yCrEs/X39Cmy5btNenqZp/VOmCZiQZeM44+dyjPHYyZSwRcHK1atMO1Kl624aOTohN1vBZZwsX1korZA3Rk17YGhlQoEsAwOOpXyepcNuixGclieptEs0Go3W+U3DLLbjjzg4sQvctjx29N1eTC0kmJjPMxGY6S7MCTPmbhkr82kFXYkDk2bwHGlyQLJ2k92B6fCapMkSiV/ShQQmNZlKyVtC4MHq/TPJDFKs/glrvQyNWPuuSdVEK8Xv1L8YdcvjyqcKYktU4x+AiToQJ8fngk1AR7U5qUsyNEaFeymyXytfaPz7+TH2+W3qn8s7nyWVcw4Eyyc8LNtYTgdAzvR7CVh9Q6beoNFQpQPdYMkYsJ/O8OioyhuPHx/A4OAAqiw1ZVO9GjcCTrG00jCWMjCBJTdqlpuySoeAx7rfmmsqK3CcJeksdpjnBpvVBZqF1S/K9wdRpy/G5oZpbprlakWfR43B4MhJ6z4efIC0EdapG7CUDLsNj42OBpdaW0dsvbGI3RvNSWfDlIn8jeyzpGWpG7DifFU1IPtzqZyalTRkVaHzNVdTAyZih7q7I+bEQcvE4EPMMIMgo1TtHFTtZxuQNql68F9iiXXQF7Qr/dpWCXHxvA+g+Oe14YMbo3HtYwqGGhx+Bj84pYobpbpDZa0YJvl0kMUxl1grRvCRbOJX+ylc3/A9vpGqJDmAPVo40BWZ5dLsAExgvHPHNrz66itiHBjAsZScKcE5s+cF1iaBQqGIyy+7EsuXXxJSIk0k0tYgkfea16WQzZgQul4XKKQ2hj/v3LEDzz77LObOmo2bbrpJ94leJzTGe3b9eglm77zzTmmi+KANPhkYpjLZJPCSSy4JhoNJaVYee+wx9E+dgnvu/n2l5ThGlEYcKwng8H7Y+DGmxeNyMov8PccQ2RL2ymHvKAPyCbUu8OtGgHT48BHzwukw/xvPPDiAqVWq4xi338peOZNR0g5MJmNLfLONLxpt5C/v04AQ211/jWVgNEKNhvdPiK3VETBhyqeGRmvMvENk4ZsFkhnpOzjgyZ5wmtH2mL9OJGhqxi9zgpV9c8sqAcTJyKo+LUGZAI1ssTlxjSURsEmwYogLCi2OmcbJS/RqoMtytpYXp97EELAxQYborSxO6hVjVGLPiV9Dj3rOA5NPuE//up9+SpJ9/AF9tsDEwO65MreemxboDdU43olXfWmoZ8ik1VulSlp9bAwjYxSEjqm8kVUtqmgZK2nBFSNRs+oR0eIp5sStS7B8MTIZVUp09/ZIVxJttqExpyodaM0eIkX+nVU48jPJ2kLtAJ3zUxFuo6kNRa6ndZqLVUxY3qAhnFuus6wzo0j55MCAWJ16zUo9nSoXs6PeLwVzTg0lyD5nXePCeUxgwZQAHxTdch5zC87lU+jI53Te8TSOl5Sq2iKkdRShhxSVz3MeU6laiwIoBSwEPwEMmHbGNjda68eBiQMhuWCH8mGBsrDexL/bOmyvJ3ggYJRvSoIR+5gVHBCIMMlMAMiVrmHrlgWJFMZSgNkyd1oxRWY0aR2mCVPaweO4fYL+U1yD5YpdpymJUu3UBJXKVezavR8vvvQKtr+3TeyBpb96MGvObMycOV2aHt4bgkK6zy5bdrFM7FRCrq7NVsHJnkMGOI2Z8EogAmcez76PPsJ9992Hne9tx7Jly7BwyWLpoI4dP44XX3wRK1euFADhNeT1JJNI5oP+I0zpXHvttZGQmCmmnR+8j8svvxL3/N7vi70xLxleIwJeftV0TPxsH2u+EnBYU/BKIG+VmqEDc4bVozZGObcImsjGMPXT2dkdAWYH1z6PfY6cT+WEK6wNN8aYOIrzC+cTzL8zd+olT7whRM6adJo0lvdkObAZl5kYLjJio5eJSoPttxShNlsl1JujSsuwCiahyhjm4hyYWHtzmaw1q0gk60ilzd7YaGMulrTA4qBm6pRhlBGTVMGTsiWQUOma+jOQZTGEak2tsqqqEQCKvEws/RQJx9jbIjBH0paEzsaumSE16AuWD1wtBuHr173Pnv/8z/YKfBbAxBZ+eycaZTHilSlZYAP497aV/anHHwFglRPbXGDUp805VF4oHZpMWOVKKLUlQOHm7xUztKp3MGA9WIKrMpvVZTKKeglMuNnwi5Fh/BiNEWiqcoafLbYlYz4f/PIqG80F1y80EwpEjLW09hEpaRSCrxHTAqwgYkNFsiojJb0/Nxo/bptbaWTyZjHPDYCgi5/PzxQrU7Z5zk2Bc139XqgiCyJUdkTOZdNyfvUUjfeRcWDCc/KNzoGJovkAivi30bKBKW74LkoVG+stJ4LrrDcjjFdhCDjITGXyR3w9bj8jCFeDlwfFw94N2gKoUPnhOhQ+r2njiWCEx54JaTeWmLeYbqehW1jjuDFzU+U1yaaSqJdLShfxWiXpK9Uoo1mv4ciRY3h76w689Po72LZ9B8pjo/Iiof5j2vQp0pYMDJwQIOGD4LKQ78All6zA8uXLBaDtfgXwOiEgEPtARqxG07Kc7j9TM5tefw3btm1TikR/r9fFkvzpn/6p+h85q8/35rignTwFrTx/jhECIroYL1qyGNd9+XosvWjZuJxB/G54dleXOnaLvHcPwUupMibXZV576a+yeY0H+rDwOwGJrmWWAbDvie0qLBdz+9v/1lblxKN6Xgz6e/jD/zZZ5D8xqnOkaCmRQEW3TO3vzqySlXkC02Xh3Oip8WBlTGsMTZTU5IsVN+plQ1o4kY16iIjtaJB+JjBpCJhwMIutSNBMrSjRqs6FZZHBBpo3nCDCGlXZMWryhWZf5j3Cpn6mLZEzpBY8L/0NrotcSEP1jpgjmlnyOYH5cWDi+WIehzNM/Pd5xuSzBQa/7nf7LICJnUMYi4Ee9+jW5xk3QNm2h2g6DnQF8Em+B2BCnlnNBUOkrhJKAg21eGgZgxK8P3xjFaPgmq5gQOjHQG0Am7yxsys39mwuh3zWylP1SbHcOKe1+3ZY3yFqOKjbIpPJsnvv3RLKYgk4AlvCKjxG4+lcBllulnp/677Lh3QaITBwUMLNIqrSCx4wXrniRopmxmYpaktDZUw7xrRNiILVVZpam5R1g/Zr53buPEfTwrD01dYGznFnZtxVtRxM1LjpE7ypT1BwUvXrZAGbBW4uQnV2xPUppxvX/ryJwIRXmmwHeWCel8qU5chnfkstXtsUkOMaF7xcbD22q8v1j+xKXVYPdg/5OzmVht5DTHOlJfQnhVBHvTKC2ugwDh3cJ0+SjW9uw5HBMprI4tJLluPrX/8qVq9eLXaOQlRqOXj8vG68rjNnzsZFF10kjYkDMrseE7w8Yk6u3D8s+G0ZS9RqaNNnqoZsyZEjR3Tdr7nmmshrhu/I5/N1O3aYEJfnNX36dBkGsuKGf8vmi8jmC9GnTzRUnAyYyC+Uoufg00XWr1wpaayIiQvVHAKABPesPpKpnqU7432ItD+4xi3c4N86YDIRkDgan6gxiQOQ+AYbBy1iCEjABft2KdyVU9aypI6fGhwUqzGlogXThB/0IGGXTHYDrrVKXDblEMjZxVSOa0YIbvg6iVwbXGhI+dLQyBYU05QUkEWX90NHSyWTdGalY6wtoIzG+D6cZO5UaAtGKI9r2eLZZjl8cbRhGZV+RcDFFikBkKB2jy/UDkzibNOvezM9//n/dq5AmyZvolKln04tau3uwMCfc+qmZOcRzWVWTgTWgwt4tpAPFL+BAatM0Uw1g0FFoJZaqFEjEIC6xrhE3yFNyWqINMtqzXuDzeuo30qEahPb2mSgETE/BCjSfDWtgkP+GQGkC7SH+aMNv16TeyZ7vxDoZPNZGVTR8l1Mkbep0MmGirdgmubVSGpiGITDfp24OZAh4nfzGWKpc4eOn+wQH7mUNVnTZqdY2TZN17/4Bsjf8TlkmXxN5N88SPFOvQ6K+BxqEzoKxhRpSQtCyIgxipV7e9XVxHV54kidGBD637mOMqQ0LQlFsOwnA2QoVpYgtooEDfOYQgqanQwrQ3IdSmOrDJiggaW+Adgac2ypEGN9GkrdpOQIW8PIwFFse2szNjz/LD74cA9Gq010TpmLm7/6TVxz9RcwdVq/riWvvwTXBw9K38TrSJ3FgvkLxWqwG7U/VAQkpHTqHI1fm/a8sedZ2qfdGFJ6lPCIr8deHaaKnOAOS/CotV0oI6Z/jB0CgYf+osIGq+y0Nd96ZfnYU0FGw0q6xUbWQ8+iUJbu/iqmtbRHvI/WxNP+rQQmfsN8sAtgSNDZFrj63yZurP5ap/yY12TFikdqTOFwsLdbltuNJDDxiEQsC0uC61WU2Q24WUEy43X+pumw17Rvlwp8a0Y/E5iws5omfouVOB1yemXqx+KsUNLbqMT0L64LCc6MQq3e54fN+MYL0Mwun+82vrLAjaM4wOzwrDW4U7Y+ieLX7XSLyqlT8PxvfvuuQKDgRUdXtAEqhREWXU8r+Ibpf/NN1SP36pixhPSGyLH8MhiyabNyB1ZVP1h3V1W/BbYkvrgb42eg23UPFgCwJUToAp7kzImWf1s3AhupBVcTw5/RLqEX2xHAP5/HYx8eG9Y5t1ATy2BaDlbHBY1GWAs8vaR5lWLjT/t87zYuT6FQEst0wUjJ0lUERhaxdimSphaEIILAxDdeijQtLWNsCNkRpWVC6TDPj++pSDemG3Hwwvfl6wSE5FlRFDBR1c44y3HTBI1bD4Ip5ZnGvZ/7xOcYxOKVDyJXuVg3ZD2Zpat1dRSNygASNDprNTA6cBKjoyX0TZuJTO80NUusN5NId3SqLUG22CEbdvHK8mJnyqeFWqUi9UmtWsa7727Ds0+tw86t76BSGkVPfx8uWr4Sa6+7GcsuXYW+7h5L57XqupfsZk1Q4ik2AgeWDdNxV8smtSveEJPpyEkyWh4UiikJQaILpb0HjUsWnbH2seDzKJ4S5XM8TcVztPtoQbQKJWIowcXBE5txxoGEmCmBQBuUspQI2h5nSNr3bryGJ2r2OuHm/lYBkzjbEUehWphiGbaICQiT0BcbByVxcMJKmlAdGFXFmPLbUCVV223AY/luVsSwxJcdNcs1q/GmkEvGRamsgQEeUYjuSDV71Y8dSyzZ10gim6QFfcEKkXXfDYTIb0S56qpyy3bOFKaZrsRz304TC8NG3YHNOtjFZlEqKjhaes5U3S5j/gA+vuIs02/fZvsbeMafXW7mLCcf5TTD8wiia/9/e2/CZddVXQuv299q1VhWY0uWZcsCAzbYYOzwAg4kBBOa2I8BmBhIYDBevvH9pS8j443HexAIAccNBoObFzcxwbQ2km3Jaiw36ttSVd3+G3OtPc9Zd9e5dW9JpdbnjmFXqe5p9tln773mXmuuuWTm9El5/bVX5flfvSBvvvlmUpqeYQklfgZyKm+goZAgVjZzek62bt0m/88//r9aeA4LLwwDvJWcz1y8LUXUst24cKOyLTcbukBH/CiEIODyN/HQtJILNgHqqQjcjdTopkbcFmts2oP3Mqh1ou3Kd2lSzdT4IqqeGTylBDiqoBp2qAYOfC0Zy9bT0HAQIksl721OU4NE9VPm5pLsGyXOd60kBYTkMJe1OB4yLspl9bSgX2BYsV5Q2VM3c6EOkArLFSAoNp8Ak3rV1pdEpyJYMh/C8WvFYqGcLG+KD3rQg1Mpd6UsLZHWaZG5I9I58oYcfmOHFJunZe26NXLq8EGZmWvJ2nUbpVyflkMnzkihvkqu3rJNZGqNSKkmApIpdJy0SCU4fiLNRlveOXhInnziafnPF56TUyePyvTkpGzZvEk+8YlPyEfv+m9SH5uSRhOebJFaFd4oalTZUyKDMiX32t/UbkQZn37yxBs6HZ+hLo8P9XGO4D0wKyvrXM1C63SSzBneC/1nxV7xF0dy8dIYNlP0/wveB0jbIdOK5MkFm9HE4xcVdw0SFH0Zq+aFjyDtZbimjtrkGJh4JG6Izz5Em3HnemDCYwFM7CSmolnHa9k87M4AxZOPpetidWv1oAXSUXeu7aKQpsf4mw0CZOsgywA7PLQlaa/Ggyn5DP37otR6YJkXtUondResYo95WhADNHCBAlE1jZ2TmGvuwShlL5EONha8J8GSg6KTKwATL+xkk84WxPxzmfTARQQmGKet5py89cY++fkvf6HpkNhlwoOQGJ2KGU0C3lgroV6bkv/255+Qb3zjG2pMuZsnMEnACYUQwwKfLM7IMNAq3LSgKaCx1dhc2Ta23TsNhd4YMk29sWlWip4efPSsLo6/AaiQdAsXuWWoWByeYZxk9xpqXcFDa21g8U94hLDT7qpYG13pyJQxIq+FchBCgCcDHgOAIYZgYHRxHu4NqX182CamDdNjQmBCUizDOZo2Xa2pSi2WGPzbiudhAQyK08EzQi4a14hkHV2gtcq+tgwd7qzT48Oyq3dEnyBcMyMyd0y6M+9I8dTb0ji6R46//ar+7aqpMZmbnZGOVGRy6iqZbXTl2JmOjK+5XtZv+5DIik3S6dalND6tAKXdKcjxk7Oy982D8sKvfyvP/9fvZOYMKgM3ZfP1Bkj+7M6PqmgZnlULM2tmUfBZa0YLUrfpWQ5AhIJsqrSN7IVU9C1eKXzoLO4n9Ac8E1okMdTEYSiPtsJvsONrM5xDoKmhGQdMCIDUZmqadQpK/H1YQVlDcrATgTi+gFMYwpJwCfXXymFacX8o6YoAJlywhpkALhq6UIRVJnGRJkAu3dHxBcSeEm94dRCEDABdLELaWYkLPYuPaZzVKvsKdEQgcgYXpLLJy9Lt2C7IshIQObV4eAvsb2bDILYLYm3QGgBYQN0drRzasnO0eBTSCSGkJvCYIPbXlKYOYOAnZuGAnGbsdIunOqlgHYjqL0lZ6slqrHUi1TtEAhTi+xi4efhm2AjMv8/qAa3VBO9etyX7du+Rn/3sZ/Lcc88oeVDFnpSAaRkSyPE0YExCtY3HLTe8RwWkbrvttiRtl+finl6iPG6DelJUQHBhmeM0pJsWQo3xtgkPhpDtArGoEJZN/k5Pil2PYSQtJxGMudK+AiJRmfOw+0a7vZvdPwcKczL1OQEnSpa09QLkQzzf0aNH1WOCcAIUOlFjCAUAcW+EF9C3RpoNGSmh9gpDBxrWcinDaIOuR0WrC4T+YsjBduLRBkVJqWmdFHp+/MbQPxfX6WzyvK07InNS6B0XaRyR+aN7ZebtHSKn9slY86iU5o9I78wR6TZPW3iuOiFSQEirJw0Zl9qKjdKrXSNH56elsuI62XjDe6VVqsmOXW8oqfXFl16V/QeOyfRV6+T6rTfJn3/i4/J+XQ7yAAAgAElEQVThD98m09NTCR0Erx4+FoT0E32P0E8aLkTxPO1HC93Q5lhozLi6Vmww/bCPCDIYWmM9tpg8Crvg7RQzpkg+NSBsbcE1ffYbvIBlVKLua4KRiflhOZKs98R3FAMpI6eHeeV4RYSU/rwrkvw6zOnjgUsMThSNY4BkABPvYfHggLs2b4h1YCAsGWLLJnmc1oPgzg8LiLrEtHQ6HMFAviB7B6IVFBir1SCHDWl785joohQIXgAUinQVIEDhFRwRpLBZyEdju2C5KvHV8ss1TbAHAFJT8SVwYbBo+VilLuBhbTYSnxXpY60fU1CEkJKFqvDMWqFVi5/lwCSHHWfXAwrYoWMSyJhIg3zwwQdVyhscCswHLPg6T0NMHLDeSOYF5WTcffcn5dv/8C2r38LMhbAY499Im/frhF4nxCd1d0j9eVcmgkX9YAzAA0BIVbNhVJ+IwMLCnTqn4TVVJefApdDF3oTHVJFVuSm2TqhSqJIpjfXo1yisKyHbX9cBZmRwQ4RQEuYh9VAsnGzXxX0g3KbVh+GN1Tlveh8Qutq3d7+Gjm644QYlYCKFWD0mmuZrFZBJDOY6R26J91jhd89nIPfHOAVhrYKuRVCYNSkz02nBLlufP/RrYg9hofXv6c/E65rsuMPGMRxXkJYUC6dFWm+JtA5J69BuOf7GyzJ/aKfUGsdkvHdGyr0ZKXXmQsZORbrqDS5LoTots71JOd2allblBpkrrhEZXyV7Dp2SZ1/8k+w7dFK6lQmZWLFGtmx9j9z5Z3fJh26/TfvJBCvNS4J3Xg1hQa6fWBex6dT1Eu89IUUjDF9M1llWzcZ4SkFAvzH34zaRvyKbkGO4i1IMlq6N66vgIC6KeVMpW3VueHPaXc1OUx2XakX/znIjMTDRDTwdiKrfQrCSCiGa2jdlMsyTlwol2hPFwGUkYHIlSNIvBkw8ikx3PykUTFAeJnfwEtj1mNYXXkiQOvbXUGACkwyvRwarWbPWgsoj2PCqeWKcKnP7Qe0vSCbjp943hIZS0GOy78nOIXEnm4eFYSdP4LNzw65E5euNX6KuWK2HU9GdDBcX3UmEPHtsz6jgCHSMBQReHltITYGW5HHNCAgraNwvZ2ei8rPejT1gcxQ8CcyBgqZBPvv88yqX/cabb2lIByFP7PbGJ6ak0WpKKYR2MEvXrblKPvupT8k9n/4rDVkwxMBwDzcfumtEKqMSv8OiyYWziKKY/ZHuYTq0fFe2acHcRlFL82qkPw1AaIKx+wn9HwB+Vh2nUYgBSuy1pbHQeYj+0ow/87AwC0jr53QQCjYjzrXk5Zdflu9/71/kqjWr5Zvf/KYKc5l3A2qmUFBloc+gCTNClJ/rUkj2Gajcq9kvgduDnwAsaF/STwoMAbAYirafSirWvrIskGJS6gPGHs83L8XOIenN7Zbe3JvSPPKOzB5+Q1on35Fy86SUO2ek1mtKqTev2TX00IAk2+qWpS3j0imvlRPd9bLvWEF2vHVCdh6ak3dmCyKTa2Trez8of/6Ju+Wuj9yuWTmgxiJ8TRwBoJWErfH+A/BM9WpsPU0BaQj7W65yVhLOWS8BXJeX+nPpNxw2M+KZtPQ7XDGhnMUeneDEcx68IVUOB5j7fVomqQuSTH3ewxY2cjJMJEZhTcjt5nH4N3cfXCzJ9ucuBKmMumDBPRqUVdXl1jYgUa0Y+MDCpouACw0lAApu6IDY+awkRHVbUBssWuVTre6JVERcL93xaShHd4CpL28Q2OMk9N4k3/fJJF36WMzPeJf2gKbvdqzEgXrjikU5dvykvPDCC/L0M8/Inn17EwYC9DIgOV+fsLTH2ZlTcuOm6+Tv/vu9cucdH5HJCWSnBV4C5jS4GaF8AurJJDwtCnDRUxKlQ1D1x8zl4kL5LLy58Mj+XXDW61XQhFpWfdJVCzlanNe8BsMpyTwN7bfwUH/lXuXO9Hrypx075Ec//KGsXrNGvvn1B2Rq5YqQ2WeKph7EsA/9jte33wMoTUVtAZhlp5wOem7+3ULJBkTUhOumynbeSujXjRavzZCZ7dQLBWTfHJHmyT0yc2SPzB07JDJ3StozR6U7f0rGKwWZrMJzMA+Bp4TUrHok2ldl6ZSnpVVaLcfb4/LagTOy+1hL2hPr5Jptt8rNt94u1157jVR6PakWkPGDTZp5znS9VmG/tOAj+9A/G37nej/o+6VOfd//fEc+lOJt3VKvfSkc/64AJlkd7V+c7nZcBgoNvk2IEOMJrkTuvpJ87uAxUazsYnKMH0Oe2EhotlMjPwRkV/WmaAVhAyZazCmIF8Eli/trIScw3DFBA25QTwfSm7vQNwkLSjmEdcAbgY5J03LKIQUNUIIMBU4OuO76y39bgkIMRuJ/Zw12ThDvrrvcJ8WlMDHfbW3Qwg5IYzRtcE3NRQGxn/z7w/J/n/kP1VnA3EEaLAZrpWYiXrVSUabGxuTmG2+UW95/s2zZfL1cd911SaqvKTFbb5pHJvCmQoaM8rFCGmx/nyMvzoiJDM1k/7R0VRv/MYTpByZm7EkmTz2xOBehlEEA33tNeAw9pX7eJf6eZJ2wo9Vv0u3Jztd3yYM//omsWXu13P+Vr8rYxHgIu/RzxGg8B20+4rGp7y11mYw0dOM1Qv8dQjjUg9J2RET6hOsQOBX6dNCDOXFUjry9Xw4fOCDtMyel15mVcrcptWJP6iAUY+PVsSQCpFtTVI8CfwKvysSkNOtrpLTiWplcv0VqK9dJsYqihiUp9UCbRdYPvFyhkJ9mmsBjjlBfuqmLN8D4d/YY6x8fo3RcDEhGOedyPOaKqJUzaHcfT/RBL0h3I0h5Qqw7EE2pZUBBGCo32qS1Ih10xGnetnro0pJQBkyYzohYrxXRIjAB4FEQgjoZQfWS6Yuqd9CxuDEGdL0ClrvlsJMExnQ99a4EbQDEEpN89Y6l8+E6KVk2jWXbTiQs2KH6cNxfo/TrMNB3OU6KvM0XtgfUIxk8fiqUFUA8OBK7du6WH//7g/Ifzz4rlWrVMm6KBTl68pSM1+qy+bqNMnvqlMwcOyZTE2Nyw5atcvfddys4gYx8rVrVqq0qq55kvkA5k4PfTLfNKw8sRu0D04EYplzqr8aYPNca9RhkhYJZeM7VjuF1FnhMwhfpRiq9I7w/WKt2796r0uRQ/kShN9RFScypeh/onbC+8cBkMYOo66duzNKQ82K9Z/exIzRlNgF2xs3hWLBAeer96d9MOmCHMFazLUcOHZbdO3fKwQNvS7XUkcl6VVrzkPKfVw+bPYMVMGxLUflLxW5baqWmTJRmpVQry/T6G2X91vfLxKoNcga6aqglVobEgkix21GSK8PtKj2mVdVTjt2g584CYv2gctTx1n/clQpU3jUek3hQx8MAPIpkNxUGMFGuTjiVlHZnOWCCiaXqeQHd0+1KfokCBHI8oCAZ2Pd0YVMqG4ubFuADFyRIwiMUpCJTlaALEGKwWEZRiEvTvrSqZgAtINypwmvIXlDSLLLyU9a2tnNBSm8aj15siniw4sNhWX8/u6mWn/Vu6wGMHRgAA+IFaSd1Tooa0nx5x3b5/g9+IL/7/e+NL1UsqLfkr//6r+WbD3xdC9w9/3//Q/7rV/8p+/bt1xTOjRs3qiz4e7beJNds2qipshQ4ZGhWM2FU+weekZDhkZD3Rn0LVm7COKyDQxl+E6A1XbrpfNTnjrIyuJYQLHBNYau8x6TfOKVp/3qNsEFCG/fu3SuP/PRRWbdunQIT1mfhNbkR6gdRabbRoB7R/sxSBss4IfE4h7U04NFwZL8k++JvIAWEAHpzSDd/603Z9fprcvTQQZXYH6/XtAAiOEm1sXFpKQG0LL0SagYV9N8I0dR7TZnqzMpYvSYr11lmzsr1G6WjQAucUazLJuXGtFkj6ZY0URmPAn9Xv+hYf5ZN1rPEXuYskHGlAo9hs+tdAUw4Gbzx9Bom6CQCk7TDgmFnPQ6XO9UXsgl7DqtsmbLOk/S2UOOCu0CK7Og9NZRjpa5nG6i1YERX1QWoWNlyst3h6jV2PTJ2UHPCBj4AEZ6rgdh7CBnBb4mKkJa5Ywsg2d/JIuTStwxgpItC7IpkW7N2RFw4hw20/Pu8Bwb1gG4I4BIPGgg4DmBdwXy5qkXIfvnUU/LQIw9rpVRwTFBn5N5771VwUkN2Qbsru3bulF//+tda3Gzna7uUCLvpuo1al+SDH/ygAhZUWK0gS0HDOrgTjA7mne16+3cfC1tM74NfJ8zjqprmI71kUrkINnQORXVSPDDRVhKsOf4M/5a9KQhk0pCSjGvs2rVLgcmGDRvkK1/5SrJBYnbNOc3lYMSzOgAbIwM9acq1Hqf9Htan6Plp1hf0aOSVUVDbbcmRk8dk+6vb5cDbb6qnGh5mJamifEC5LE0cp7VvqtIrVaWFkDd4fL2uVNttqTVnNSRUKI/JxutvlG3ve7+sWDmtmVso7TFWQRVjkJzxH65jfChV9B4CTLiexu/Q9xWB5vkOgy+Hl2akQT7koGGAa1mAybCbLMeDDLuGn5yLHcvj4uOZnx1PzlTjcfBVEcoBMCHRld4R7EioD5KGiFJJZgUyvYLpBnTT+hMqbFRBIT9zE1rGjZEDNatGSazWHiynqu6K8tsNU2zE9yza5YGJ93Bk7dAS0OLKtPunZlsIULJ2WMPeU/593gNxD9AwKgAORfiY5QYjAIL43j1vaEjnySefkhOnTsonP/kX8p3vfEc2bdoorSZqwnRlAhLgzabs3LlTnnv2P+W1116TvXv3aaEzpMaimutHPvIR/YkwT7UKhVXL/CirQGJQ1lxyrgQm42BvySBvos0nrgf9qpp+bmUBkJhjgufoW9N6SK1O/4bvduzYIQ8//LCCuvvvv98K1QVDr0oDA0I5owCWgUAietkL110TaVwM0vUbU+sn5fUErxPGz5Fjh9WzdvTwoUSdtt1smLx/pSzzkOLXdJWa9FB5GVlB8NL1REHHRKkks6dOylyjpcDtfe97r2y4Zq0Rk5WMi/shu9HC9ioUpv+ZVwoe6sU8Jh6cEGjGwOTirgyxIvPFbU1hOdKFlwOYDAMWw5DkKOd7ULIAoIRUuT5vAWvWBK+IlwH2v+NazXZb9QEADPDRjBrEt6EpElRbWfNAx3Uw/twpgtHuwQtCOVg4cA1cEyRa85pUdBIolwQIXhcWAzdQdER2g3pc6qGQWdAZwQTzCw+BSdwPHrywnb5vKdDD7xLP0MUdx/ndL9MeINjFT8wVjF8VpKrUNKTD8YaaJS/+5jfyr//6I9n35hvy2c9+Vr71rX9QQiPmDSTQDagHwN4TOX36jPz+97+Xp556Wr0FEGzDeAX/5NZbb9Xy9Ndvvk5WTo9LrVKWMnQeRnB6+LmfdDu5BgPUjrlGxgYqDQD0A4t4vSM44f2ygEm8iWDfatZMs6meJHBMAEwQyrG6PLbRgaGNQ7O+DYvNc20bQzPBPPN5s9blvnU4pNia18h9UpdW4i1K16OQrICK5yjE2O7KiZOntYrvkSNHpKtS+bbeEfQCAKqyQbEiPZBfNaM66EjplyJrr75Krr/+Otl47Xqpl6EJ01RQUqtaSjUBhVV3CsXognZNDEz4JIPsUvz3LC91DGCybOCg6wyzh/FykQoEBg+WE8bLuscCgBlE8wbZ6X5wOXyxyiS/Zj3UYsBgqZ2Q1axh1zgXAzjs2tqejGJSCbkVuwmtHJzKUvMZ2u2OAhIAE9wH5HqVZFYFV0sXxgeiZvggbEOvhpYhhz4rNE6KFsIpo9pDUF7E8ZgUvBYybYwnGEpfh8GDFEqt6IiaO+Vi4i1RpcGW8VsMIFmZan3cILHNiZvlMSKQiRfFGLwMH2b5EXkP9PdAvJkxjQsKNNmxuivWrDf7NxRLd+/ZJwcOHNCwzNabblDulc67frJCSOe0yEyj0ZY9e/bI888/L3/440ty+PBh1UrBmnL11Wvktg/dKp/8+J/Lpo3XSK0OReSCVGtmeBheopFL0vxDhWKKl/W6lhXH+UTg4J86C2wM23Dx/MWOsw2N9V9CHG42FYwcPHBAoF9y6NAhrUEELxKy9MAz2bZtm9x2++3qIVixYpWuPzifirkJkX6Bamf/u/ShIP+NXzc8kIo9MD6ER1kFXRtDIoI9uyUDkLeHNRKeMHCKtv/pNfnt77ZLqVJVXtHK6SmZnpyQxvy8Vm+eHBtPwtzlmqnbIr1ZBe/KFWkXytIuYhNYlm03XifXb1or9Qr0L02eQQXhqAulZF342Cz4J6HWi5U8zf4Msz/sJ7+uJhvXIKDm+8zPHX9tmwf9+lujjB+bd2nrYxCR1b4+cBlikz7zyF/Dnz/yeIfHZFDDFptU8QA814V32Mu7EMAEz5Do+MdbJ3Xl2cvj5MfvBBEQNUqE0ygtzdREhyYBQuD9SDknFataipRFTUuzbB3yRbQcOlKGgfI1yyaIH0GeCYXHegVdgKD6V63VEiDD/kqUWQOISfQKImAS5w/H/e3fTw5MznW05+fHPUDDipAIF16MMyxO4AaQIzXbaEqjMae7fZAV2x0r+Q7eyKCPFc9DWLUgp2fmZPv27fLcc8/JH//4Rzlx4ri0Ww2pl0ty0003yq23fkjd+Js2bdIMIL/JQLsw5zA3vAHgXGamnQqDFS0My2fh7zaPLPvHZPX7FWkHPcNwYGKZhdAemG/OyRt798sTT/xCnn/+BZmZOSVr167XWjiHDx9VA2wS9fYseMYPf/gO+cxnPqNS9bgXQRaejWT9QW2L124P5nAtL5fgRe9i7xHuSTFIU/u1NQ4ffIcigeAbgWf06quv6nvcs/cNabS6svqqa+TaTZvVC1YtF6VaLqvHA2ut8kRazeS5dKOmKed1gdTb6UZHGsWaSvTfeN06uW7DVTJZh8y+Sm3bY0MrKqScm7xaKtEHjZisrKpRZzna48OZMXDzgGPUa/K4YXY1tv1Z189a+9VWRgJ8C72B6dX8nF4491NhvwRIdTqdXozGsho3zGMySgcstVP98WcLTEZtl/pDkgxCEy/wRbvoWcQ88YgVA0oLKRUkqRBMZM97+wmGxQtF9VrzDXDzNQZaHxvT1D19D0HGHkCZnBUNC5Ws9DoHhIV3bFek2TxV1LoY192QXochHCLoUAgQkVB7l/Z8yW4lCJvEYyGr/3Jgci4jOT83e2Hqz/7gYmy0VFfDJsqMwzyF6bK00/7MCJsrdjd8j7kLw0fu1ttvvy3PPvusApTDB96Rw0cOamHLVatXqEcGRu6OO+7Q3zHmp6am9FoMycJ42j06SS0eDT0Ve6qu7BdvSNrjQ74YUlZVuiTJ5BkuTubXnbgPkXnSgHe2I/KrF38lD/3kIc1QWbXyKrnrzz4qH3j/rXLg4Nvy29/8XrbcsFk+8fG/kFOnT6iIHcJd8Dzddddd8qlPfUpDPVhH2H60mfVvBhkuEES5VhDMKIAbENritQuFsjRbTasGjZReVwyItX8ASN566y35wx/+IC+99JLq28DjBXC6YeO18p733yK33H6HrNuwXtVsjx49LPvf2COHDrwtnXZTJRPqlbL+Dk8MBCbh80BYvNEGKbYuU2uuk7Vr18m6VROyarIqkyBI98IzQQRFJf9NgdY6xtR9E/7JKDHARaa+B65cgxWYs2pvOHcx42/jfKHfhtcedPt4Pc9a8weNPe8ZYXv9uPftHdVbos+R5TFZ6tI57MFHud6wRg/7frF7LDah2Yms/tmX1hdAgg0UW9harVQsDQPcCuGhFk1XSloZ1CpMahhFCa2GhjXUgmqTxTK0oqTdaKp+CSYKJhi0FnRBC+x21sfQHQTE1noAPpZqjOfB31msC38bm6hryXQVjAqAA8fRHUvWf0rRMmCSDMJIjjrplwxZ6hyYjDKi82OW1gPZqaIemHiXPz0sqjOEuebWYxAUUc2J0vBzzabOodr4WADjJk0OaoXSCzptNXaPP/648jAQIoAxtLlckU2brtVaPDfccL2sW7dBajWrAs75yKwey9rAfIcnotRXCgIlHRgO0AU8tJdSAhbqHQ5OMoFBQVSY7syZMxq2QfbS6zt3yXvfd7N8/m8+p/VdquWKvP766/LYY4+pN+gLX/iCtu/IwUOyc9er8tsXf6PhrhtvvFE+/nEUqvuwPiM5PosBE2tT//tLDFYCxhbKEZjrH8ogFrLDe7LaXSXlA73yyisKGgEgEYpCAUK0B2EoEJhvueX9su09N8vqdVdLER6W0Kfg2r32yg7ZvXuX6tiodH3PeDbwGtVrVWmrNwX1w0oyMbVGNt34frl2/XoZr4jUel2plbrqcVFZlUpVVW3hKdH04K5IBenDuos0j45qmpzlh+spAS89VjEIyfKkeNvm1+UsL9ZZNi+xEf76fvOdeOeD8aQHiG3wGUfejg/yxPQBk7jRSwEClzowGfZCtP0BCXtgAmABFzC9JcYPMcVVdDa8HJVyVbo9aIlggbOMGE3TDUKOSEkjiMDEwEKKhU2nckiPRCgHxNaqLnhhmuv1oDIYPCfNllONtbw7k4I2nZMqgqJE1e6BU/SdckvCTLItJq6DhSEUAsuKEw5y2S1ljAx7B/n37/YegOHyxi1d6M14U7ac6aXBta6pm1Z/Kv0gy6O/ppPqeYAt0O5pFWMtZIlClyhk2etZkUuEjVpdzeoBHwWE2VOnTsuZMzMKaFavXiUbN26SzZuvSwTckJJcqxZlvFqR8TFL8VdVaFUFTQmtljLbL02uBg28L001HpzZM8zri+dqtrvy8p92yPe+9z2dz5//7N/I+275gKyaXpEUddu/f788+uijmqF03333WQkADdUU5OA7b8nPH0NV5+fk+uuvl29961sqxIa+hyd22CdNd06zO2igaGjja+j61bBN3WyzJa/v3q0E1sOHj6iHBL9jzYWnatWqVcqFQfHBbdtuks2bN8vk5LiCT938oQ9aJmiJcPlb7xxUMDM9OSnHjx+XoyeOqhcInmccg9EAXg3+Vq7WZcM1m2TD1VdJvdiVQntOavBg69gqKFm2hXo9wWON14s0YwAe1NzRD0JyIxCnB/WjN/T0OGUdy/Xcjy2Ckxi48PxR7HMcfvMeHAUKLlOTnpEYWHgg5flB3k7EwIRtjyMiBYRyRgElixmhYRNn2KD2Dz7Ksct9DEvQKDmUnjr1Olg6n4qYtTHog2uvZzFmEt80NtqzkA4+2F0gjosPuleF1ELoBX+zbBvL1oF7UHcJyKcHQ75sIR1+sHYqL2W+kfBSVEG2BLKdEQO13SXcCzoqpuDIuHA6aCNggk2EpiGHYl/w1ug1WZa9X5DN93nuMVnuEfhuvx6NGemuGP8p0rBFzsZ0EovXzUHw+iGzA7Y9I5SjslhhnOvip2nBBZ0nyg0pW/E+lc5SkTSGXOCBmFWiLNJsX/r9H9TAHT52VL0p4LSsXLlSNqxdJzds2SwfuPlGWTE1JZNT4zI5OZlUOYaoM9aDxHMZqbjqXNJ6ENjJZO+6szYG/m/gme3as1e+9/3vy2uvvy733Xev3HPPPZoObfwaI0XCG/TQTx6UrVu3yt/93f26NulaoaXCu/LWm+Y1An8DYZ2//Mu/1Gfk+YNGqSpmBy6I8WuwPvZzfjxpFesh+vDUqVNy7OgJeX3PXnn+17+Rtw8e0ArI6KtV06vkmmvWywdvv01uueUW1Z8BCCT3BN0GqXgkHyBsbZkzptSKdXq+CS6febd3790jp07P6DVAoEbmDt7R1q036k+0ZXyiLtMTdakVOtJrz6vCKzaMPXh0ihVNNSYw0WrC2FQCnHRRfBLV4nHGuXlNOE4V54Qq2uzzxYBBDBCyaA+ewxK/xxhAEngQXLA9tNP++yzQ4UGNB0t+HMXHeKK13qfRaCjHJKsD/N8W43hcSsDEu7YWW+55XHAaKAjRGjKhK2DwDZT0FFQAuSvJrgTQYbFlfdmouIvwClQA25bqyBdpfRYUCsPiCK8K+ttIdSC+iSJ4elsIdkDO0pQ3rJVdHNOSubl56bTaCmzGJ8aU0+KVtbmzTBYHrYNFRdqgCBnKupNkBpemNTgtj05wMghp58Dk3Q4klvv5U2CSXrl/kefGFHMO47wM44fKuKycGRd/ck3kbpDrVOzyxtZMNS6KCJOG6VDk/Degj3Nh0LZv36GcDBQWPH3ylLTm56ULAa5yT1ZMjcuatevlpptu0ro9SqCdnjISZ7OlIVuEW/V67Y5V11UeBsK7qcezfxNQCuEU7h+Tura2thREjp04JY/+9Ofy0KOPyF13fkzu/9pXZCJIsE+NQ4pdpNnpKDB58MEHVRX3a1/7mkkaQBOpVJBuq60ABRlPOAZeoy9/+cty110f1fvX6/Sa9HtE+mUHrDqwGrpW00puNC1bEesb+m/Pnn0aMkKGEEI0B48clk63KLXJafU6gyNy++23y0fv/Ii203hzqBWWfiw83gkbKcuMKbbbGga31pkqKz6tdk+OHj2u+iQTU6hM3VLwMzY5JuvXrxUOIXi4EZ6pSEu6naYUUFcH9cykorySNtb4ADzwBiqdkJfTtXBPoVzJBCbemzFo1nCdjQmwBAw4j5mZWaEQv06nHvL+LBtvoxPbF/grvA/Xfdp6invSnsXOCV4nbndiG10JFc4h9sEgYJL01+zsrI54IpasjvQsdKKmUQGAb0j8YkZ5acuxBMbAKSlDHS5uXAvzPHhgAoxhGgBGNAWnZKxWTzIA4MmA+JPtxEyamt4R/B57IOAyNVejEfAw4XDPVgseldQjAtAyVgvqlEq2NW4LCF+tRlPPnZyasF1ZiGsjVZguUx2cxZ7W7sHJNijCw4ZaJCTkYrej/eOAiWfhs+/8+86ByXKMyvwa/T3AUM4Ar0HwmKMKOAezjk2rxTBQEZ2LLn6S9EreRLLmgTsQQj1axh5zJ/Ar8G9mqGCHDg+EZofMnJYDb72thMzXd70mZ04ek+MnjsqpkzNqRLA7R/gBO3GERLZs2aKibuvWrdWdP++NOjfmTjoAACAASURBVCxIcy0GQ7rQM20eTG5oUIVYFaILppaLz/btr8g//8//LXPz8yqcBm8HQ8koBqrctkpZXn5puzz00EMKmL7xjW/oMdj9qzR/KLFx+tQp+feHH5If/fBf5e5P/oV86+//QbNV+sGSaSfhg35lJXNrZ0f1lI4fPSYHDx5UjxNCSPDCYP0CDwbHY+0CCFm5epVsvv4GuePOj8mGazfK9PRk8DD1JyMAmOI8DaGXCVNCqB2cnk5bNW30HSvvzyq0V+pjurFro8q0Agh7EpTzQN9bmL6n77zbbkm1ZJWYexqWh5xDSfklCOcASCLkhr6qIMSPf2tSQZC6H+AxiY1y3JcE2/w7x4ABurSYK/ubwMGvzXEoZimrC+cI7Ye32fSa0JZ5UOMBiHofXTHMxWy7bzePWxDKaTabSSjHT+I+I8dU0xDIzUJtCydUf9ewMZ7AtpwGTj0fQaMjvodHlPpytWhWvwi01ZJZGMoBkABwwEfTdqEHgiramp5jrmF4WxDjNeRormMADXwwAU1hMWQOhMHGCBpfJiuUmiejoyx5VaYU85aoeFrTOOH1elXGx+oaDoJokHpKUPUypDFSXMgGsveG2ZrO2C5i7bgXeTFE2z6cM+y9LmUC5MfmPbB4D7CI3hL6KTt+syCbYdgVF8SzwwmpfPzgK8w1W3Ls+HE5ceKkkmh37dkt+/buVxJtszUv3VZL5huzeoE1a1bLhg3rVGtofHpctmyxasj1alk3PWP1CalUGVIFmLISFDRS9UrdCDVJsVGRZ/7jWfne//6+anj8w7e/peEJ1d/QDYdtTKAMjVo5yELC91/60pek3WlqYUQ14lCWhvug25XX9+yRH/3wh3L0+HH58pe+JLff9mFbYxBOCzwLrFOzs/MyMzMrR44el33735Qjx47K4YOH9LlBXoWXGZ4tHDvXaCgwA0ADwRY/ke0E2Xf0RbW/uHJfZys51rGb6eBPfurRIbUX2ZTubOMIhrC0rsEpZzCpOp3YjnAN8O2UrAzUYl4pFmkEd4lS+obMjA2rVYbdO/Fe53jkDAp/eM8D33l8TRrw5JlcjTYClxj4ZG0q/WadwAjXZHJFfA3aBg9aeD/aVx7j7W8covFt9HaZ4D8BWK2WOjGtj6N8am+g8L13E8VeiGEGzKMk3m+5gIle2wmkZbWN8jcY5JnFyWnAWUxLB5pl1BhYMB0EstORBtfVQQHV1bbWqmFFYgMmxkcxz0gtydTRDIKO7TKCdo4hTdUysWtZyChoJXRthwaSGD4VvV5FNRwwsRBT1ZcZFiBz3qSVPj0w4TvWNLwmNFDMW4KdAxVqCUgXINhF0v6GLfr593kPXM49wA1L/7oSAD88ntiRYyUI4R/s9cCfgObG7OyMHDp8QIXNjh07KqdOnVCwgo3GmTOn9fv6WE1WTE1KBaGVSl2Bw1VrVmn2CTwv4HmsmJpWXRWkIcPgM5uv3WwqofW5Z56VL37xi3LP33xG1wsQZhA6Yg2wUqGs4Zknn3xSr3vffX+rr4SVyRHiAP8Cmy94OX784x/Ljh2vaIYOAM/JYyc1BHLowGElleJ3JecXqvrss/MNOTM3p8AG94U3BCTbjddcq1lNmzZfrxspfKeEU2QPBucXvNSo3jtMoIz9HxtJG1shxBRk6r2NSQwgAEcICqntcWsaNnap0UwLIdIcJMDEkUD9mKbtpGHNAiZZgMTb3thQx44CHOu9Et7Ie69M7K3w/RbPQ99ubmwz7eciachZ1/eekBgb8Dnj52WGmr5fkl95kI/HeuPkQYl3NbFRi3FQPLKKOyZ7kC1tGfPARNVZg8XPGsi2iwA6MBll6obg7/4ZEpSpUvGpAI4+ewkVJwtaQA+3ajRa0phHqMfSCIn+yDch2RWuU9vsIDvAsm1IQCuHXRLDQci9t5XDUo3xXrSGTq2iOwykOuJREE7SZDW9tqUk9rv60rRgIuNEvC0IKZmbLgWeo7rklvaW8qPzHrg4PeB3jGfTAl0biUOoi2JSR5q1odWQse7EReqorxKOnZ9vyNEjhxSwzDVm1atw4MDb8uYb+zUrRot5nplP1KHJWWMaKYw6QIt6bqvmMcUi8MYbe0QKbdm2bats2rQ52UBy/cN58Pwi0wVeE5yPDBf9e7sjZ2bm5PTpGTl44LACnquuulpByrEjlskyXq9LY75lYZQiJAuwDlVlbHxcw1JXXb1GwzBTK6Zlw7r16gnB7/V6TavyGlEuk5msryMsqYsCE28sF9vQ+g0wbQuNr90L0vvk3S1UO826jwcAdg1qQaWjyYMIDyAGgYI46oB/M2yDc0j09m33947bwHPjvhnUb76fSLpdCjDxoIL9Qy9PfM/Ya5IFTNBueof02XrhKv5gjzY9COHf2QD/wkYBJlkvmJ19NgsGzyEJVQdENLz9c8XtZkfQUMPw0yOSADF1owaeR9eybjjwNPyi2iZIeyPIgGgaC/CZ6iGMvmXcmBsRuAgxz7ZyS+BZKWiMPK2rI0pyVfJRAChKzkI2DqplJrE8uGktTuo9JmyjPXuaXcPsIk/QtZ2LqVASnPkJvVxerXN5v/m5eQ/4MT3MOzuot84FoNCtnJgyZ2jBL29r2mpH043x0cW4ZHwERCEQitC5Lz3VL6JxBBiBphE+AA8WHpnRcAg8F9DugAcE/4E8Ck8FeBq4l5JpS2V5+8BbqnA6sWJC+W8gjOL+OBZzGxwReGJxHq6H71auXCErV67SawB0dFtdPU9DR8hE6fVUYXX19AqtzAxeCjw3a9esVW/I9OSUhpyw3LYRyu60pQipBBUjMxyi+8OQMs0NL7zOtubbugpPB9oI4uli720UYOKP8XbF/t4vmMmqSrF9S7kzFhr3446/x+OP3goaeHqdvRdjmLdEe8JJ8MdGPn5+ghca9CyOybA+4/fcsMbAhPPFg6DYM+MBjm8zz/Wb3Nih4cENjuvzmACYxBM2Rnm8gG+gN/h8EYstn/4B/HHL4TFhbC5rwaIHhc+o8cIQntFsGAKAQpB+r4058hWFkIpKlqJhR9xWvSIABF2kHhal27aQizHY62FxANnVMnV0t1GBYJMBCXzg7UBYRz0nPfOIEHigvfg7iFg6cYPMvffe6DXLpYTo1p/ubDFmTjS2ndk4di7SGE2TxU+6LJB5tsYgN6l5D5zPHjgXsDFqu2KD58/T78AzU8oZja4doRAleFu9IaEukvfCxFwWHkMyPS6FdQUbIHhc2h0Lvbz62uvyxC+fkl6pIvd89jNy9dVXaYjIb7ps7haVjPqLXzyhx9x77xd1569E3dVXqRIqPBzM/vjjH1+Sf/u3n8htH7hVvvn3X1euiG5c1Mtqz4fLNgHEkIINXYPwUUMX6othPcv8pJEw/XpwQQHbMC1mZP138XE0pLFNG/TuFwAAPhal6cOJWevhKByTLFBDUMENo7en3vZmPRuag797j0m/x7x/wxk/N69vwnaDOSZ+U++vEfNi2AdxSCu2KbyvB1Tec5NZxC+r8d5wsTN8p11sj4lOmgyEy1BN0v6SITOACMR552fnTM8geCRQxAs7B3g4dFBjR9AzLYB20DPBvy3rBZkz8GCU4UmV+bmGejkwuRE3hqu13TKAwfZ5cIKJrWqyTYgMkUMSBNoQ8kGGANa9oki5CM+MDUDN3S8Y3wX8ELSdcXCyzHVN1BRl/jSujC0oNgAZwuHf+NN7TOL3Pupinh+X98Cl3gOjgprFgAmfUddCGlsXj9eFOxApaXiYVULlZWxwyDdTlRVTQO/7JEDFpnASyj124rQ89MjP5OU/vSL33/8V+dBt7xFMc1wPqgZYX/A7aoru3v22PPLwo3LVmtXy9a9/KT0O4rk9KzCKD9RRf/3r38r/+e735LZbP6gZPCxF1AsG2rhspqPU6XZ0bdRaX/AUhY8Plffv6DU3O60ZhNyXQKrNGjOjAJMYnAza8Pod/2J2jmthkjsQARN/LsHGIGCSbIoHyMtzrfbgya/B/u/8nf3pbTEBjQcmsV3M6t9BHpOstZ/t4rPGbfaAA+fTCxMDshiY6EY/SGroPegx8cbJNz4LqfrOYKcPAyY8x09kNnYpu/GsxURfkvJfDUj4hwZXgy+HabA4HsCE6Wvq0Qj8j2q9pkqDcHFqnA+AJFSQbGMCttuWNqZkN3gywJovS6lr7k94YfDTRNYqSRYMwja4r+qUqOeEbHETRptvhDTiYklBDQCHvlgX0wYfxQ8ELAx+PttiZieQJU7vkEfjXhgurepq7Ym9YlmDM2tw53/Le+BK7gHuSEmyREqqURW6oR5MVzM3oK9hKq/QRDJhNczFxPMRqoijWot9LO3X1iim4No33FTgWlhzsLYocbQEDy0yAZHtMi9PPfWUPP7EL+Tuv/i4/O3ffkE3VV7WBTl7AB07d74uv/rVrzR9+Ytf/HxYJ3pSDIKRQBlow6lTZ+QXj/9SnnnmGfnMpz8tn/zkJxOPbcJlYx0iClLqgmhrLbh3+KkbvuCZhec3deWDaIoNooWxEX6npyZrDGUBE28zaND8uX4tMzCSWJ5Fh6kvJunvEYPTBZyjkPlDDwJDGGx7lh2Nr9+/tvdXCV5w/+Al4fVp25jWm2WjYxvvQQ5tZJZnZBAw989GGgLfe1ZoKX5nPJ+bbM0OC+nRSa2cuNEeQPA7Dwp8o2LXU5Yx48P5xsT3zAIo/mWxs+MBqO0KdV8ITBi6QB4/JwgrhRJAAJiAgIa0OVtirHYNgAn+01Q6XWzMXYmfiA9r6CWQUatlZMeUpdyzMI3V0wHfpJNIyCs4CMBEvRWupg7uC47K3HwjpNeVZGISHhtzbmrBUBB1O6ZToqEgt6MKxaFdGpyBJu8pIXkOf2dqsA1kqxOCD4Fllrdk0NhYdIbnX+Y9cAX1QOqytvlFYGKiA/BMWvG+BNirkqvOLNsJBuXaxGCEKuG65oXzuCk3eRbO99SoKlcl8N0IPBrttjz99C/lu//nf8lH7rhdvvPtb6vHF2YNsghsNzgdqJXz6GM/1aycr375yyEzsCeVSk05MNj4YI2EyNqjjz6mImhf+8pX5eabt+l+J/XipJwNboZ0XQ/puHztlGJTUBK8zhSKSjal3HgFHZesIRMDkywD60MK3v6kNiUVpqPXJNveBMGcABxTMNWfUJ4FTAZ5TAa1zT+Hf8bYnirYo8F2AMiv61oGJZGLWAhqvO3G9X2b+B3vOwgELQbUsoAJ7Qr7m++Fz+pBHM7n85g9HwSH3AiJO23U9SZ+qTF69C8gy/jFTeMDppMtZUd79IedBXYImmaL6rtdxE/rSgLzqq34HjLTKKOu11aNv5LAazIxMaZek6Kqs9qkUw8K4qqqbYIy2qiVg1TgilQL0CpJdzwKGEBqDSAC/2YoBQOILk+8DK3BE2J8SAc2AGUqlCreingtBeBcyJbuXXsf9KZYqIrgiLFDJc4Gcq96WoJniaSw/lojo77h/Li8B97tPUBhuBBjSVZfz61gLRxd5RZ0mBn0wf0I/lliWDQsFDTmgodi585X5V/+5XsyNz8rX/vq17TAnd85w+sLkQQAk6eefFqByd9+8QtBWMyk8FXHNPDaXnzxRXn44YdVb+QbDzxgNWbKUKZdWKhvkOE28GaeWz0G0u0OvMRJCgiJD/pkAZNho84b4vjYBBRdJhII3g76DT5BLn56/ZH4+Xz/ZZ1Pj8Vy9j/teda9s96H99Tou0N14Szk6E+OO8YPRoIFj7r8uR4t4ZgYVPhrDSLIxKCFrjt/T+5U8B2AA4hh+I/8Dhh7pLYp2AhWeL7ZkFMnTsrM7BmhAiqABzUCEGut1casKmjQFcEuBDFVomMtBqa1TOGBSNUQ6bFAG+nW8+3GM/X9m5wRV69Gn5uS8uCaaLiJuXfsZaYD28TnfYk+vTuVvBKEkdIBam3OgcmwpS7/Pu+BrB6AscYuG/8FhSQtyOeRxhBggtCwzusBFZYxr5GQ7DQ0kjW521Ov7xNPPCGPPPywpgGjcvAdd9yhjVWDpUT7tkrB/+yxx2T16tXy+c9/XvWQsGGDN6cTRCNRzfe73/2ubpYeeOBr8rE7P2aaI8hqwcZN25B6DwqsLcS/6bOnH3iWdB0L4IpeFQITPkdcWye2PyPsn0cenpcbMOGDxaDCAxNvw+PfB4EZno/js4TQ4vuO3MH+/acxtEVPj3kxI5FffQP9AGEH0EjTlTTogbI8IAQdWQMvvj47khLIBDnKmaiaRwDXgScEqXH4ySwUfIfwjCe2QlRodmZGTp4+LQAp6SQpqtdifBxE2En1XhD48KcHWSqsBnDirLvndnhEih2Etd88OSxOVqmVrYy6ptGlAAMVLAlsdAD1AZNUadbqRyBzyMJImjgdBpy9F+bf97czK6f/bAZgfk7eA++OHgjggQYYsVYACoAL/J4YZsuESdZChgYyS9D2pFc0scOsTaKtS9TeoJs+8NyUv9KT37z4B/nn/++ftSIvQMl3vvMdufbaDRbGDsxV1Kn56cOPaFYO6uCUa/QGd6XZ68jre3bJD37wA3n66aflY3f9mfzjP/4PWbdmra5L8OQawIDrVsXdrU2soqxunMFFCP36Tjthu2lujAYXwDsbj0kMbLIM97AN+aU8nrO8KLSlHnDwGbyDIAvoLAZMLkQ/cOzzuUYK5Xhklpzo3GCDJ1P6SLHLL2sScgDS+PsOMaObVumlJwTHYuLUxupSDpk0qgcwMyMzs7NJ3AodD1BiRaEQfilpJszcmVk5fWZG5poNAbkVH5KxcOz0hFUK9R8yyLGDMEVWC81Yhg6l522XQo2UhAQWiv1Bd8D6AFk4BqzwwbUJWPA99jt4RoIT1MiIB5nxaSzrBoAH/0Z4iaEbaxsXvf7U4ByYXIhpl9/jyumBLGCCpyM4CfMrAiCsa0PSq30duHHwtoBn4spqZBlWv2amhglhkoI0G1158smn5Z/+6Z9UhO3uuz8u9957r6xevVIvhXDQzld3ySP//pCqyf79t//eavD0utLutuStA+/Iz37+c0EYB5oln/6rT2kxvZqGcCDJkpJ1lfRLcEKdpL4ye/1v2wMLXdOCV5gaS1nrffz8Zzt+vE3xRtob8bO99qVyXtYzxm27lEFY7JTQcT4qx8SDk/gFj/qC0Dn0cuDmjCvpBAmgw0++1Jhb6AGAA14Qhmh0wkDUByqEExP6s1wqS7PVVMBxZm42qfiL8+G2RChHhYkqFSWyNmbnZGZuVs7MNxKBFwATXBfHTU9NyUQd4RykMNmTasGr0GYVJwr8E4ZKbNAbaRUAipk6uD/AAr0pBBzKXVGSbVvZ9nwu3Vkk5DCL1bKap70P6xevUUKRGpJc1QujKXyBtNdXOwfXzN6ljfpO8+PyHnh39UBaXZfPbQtrHIYZ7AFYaDQYGhkQygn8MV2DIo5KlyESAIx2W174r18pOEGb7rzzTg3roIouzgWf7j+fe0HX3c997nOa0QNJ+n379ssjj/5c9u55Q27adqP89V99Wnkq6umlpzVkICWbIgUmRoKlzHvCJ4kekJtK/Blrq26yAtBhfbPFDGdsuJY63uLzea9L2Vgv5Rmz+sf/LctbtJTrn8uxo7672AO0JGBCcEKERiPoc5UHuYzIp/AcEyJnnEN1Q5I1Gf5gbQWcR0Ir9EdIasU16uNjUhmrS218TKolM/wALwAclHMnUof3w19Ti1HNz8npOZOCxnFlVVMtaCG9yYkJ3YGMlav6HYr9KXkUEVcFUyiA1VVxJZJa6RbD8VrAas60UuCBsYJ+KceDgwa7FoAYoBxcxwBF0TYm4aMCamGR8hwW9i15JbgmgYkpu+J+CxdUMurjCZrlzTqXwZmfm/fAldMDC+dR1qZtlOe1ebZQHj3hqmC7Enle/FzVdbgA/ZE5abYaUoOKa6Mhv/vD7+XHP/o39QRDqfUDt94it37gFpWj3759u9awATB5552D8oc//lFe3vGKvLP/oGzdepP89/vulY0bNxr3BGGgIPzIDRGzHqFg673g8PwuZiATqQNUAtbQsq1LiHANW2+GfT+sr73HxjaNFMJbhHE87KIX8PtBICNuQmzcFwLg1O6MIu+xXI84DJzE32sG0qgeE75MGj8tBNcKxjS8bNPuqIawRiqFjsmiKqvKfbCBwWMZwmjMzSuJS9VOg54GrqWgYGxMz8N39JjwepgoCOEAnFQBTmq1xLuS8EzICO9ZOtzk+IROPLwcuDIbzaYCE8hBaxikYA5X/KxXTddkamzcOBvSU54H1hOlvSGMAoCiMtMGKijzju/QTnpM0Db8158rHsTbAskVxbbs+Zl6aMMj0SUImytk8SgwdBUtUwBjwIRt8QunXduOvExI6cs1P/Lr5D1w3npg2OLrDeJiBsW+yywzuqDt3OBgDZtvopBoU9c1SBzMnZ6Tl3dsl1/87HE5evykNKFK3e5pAT6sT9ds2pjw77Zs2SwfvOUWee+2m+TGrVusxAUoM0lFdCt5oc/QnzWbtCkGUL6x9JhwA8WNU7oxPf9rkU+PvdyAiY6IoMBH2zhoIHMcZoGU+LkvpMdolPnBZ8KzLjkrh2EIhlU84ACAoFdAjX4QTCFAIHLFdwAIWu66XlNDDAVWlspm58OII5MG18SH4R56V/TeAdFjt1AbwzXHlecBKXhIM8/MAWyYkA9CJcjZRyrwxMRUEDGD3HxHzjSacvLUKem0TNXVSPYdgU7JiqkJmRyfsurChWIgoKZqq82WgQQKsVHshu21ejnwgpS0+BbRqoZunNodviNgUP0Sl0aIYAw1DKx4n4m9GR+lozFgAiOfz87Bpy87AL44A4eqsedt1c4vnPfAFd4Doyy8gwzBKOfG3efnNeTfW92elMol9eBSfRpzfn6+KSdPnJZXXnlNXnrpJfntb38n4+NjcuuHbpOb3/de5ZtsuW6TTE7UVdOo3WzI9PREUIxtJ2moqPN1LsAkTljo57/ZRmzQMy7H0FkMmAwK9SzHfZfrGly/FwO4+G4xYBJ7SS4kMBnWDwveQVatnPgiPusG31l4omGS7qE+DB4aQAKlua0YVDEpSgVgwpAKzsegxDEAMtW6CcMwk0Y1PYJAGcIZq1atUq8JOxXf4Xr4z6usjtWqUh+rylh9QovlNVsdLSl+enZO5udnNY0WbSoUy3rc5MS0jI3XND6KHQZirVqKfAZu0Xktzoe5CJcjro3snHq9KjUI2YQUOMR38TvipNiNKJ+klWYC0WPBSWiVf80jQqAFcALPDMiqiWs0VD2mS0OBSMjUQUTGdiCWhaNKhYWeVIrI2LG+9aE1vvBLaRAOG6T593kP5D2wtB4Y4MjQi5hgm8iuXbvlp4/+TNZvWCuf/9wXZWq6quuearyF28XBjXMJo3DtoeeYGynciny8hNQfNlbcPA3zDCytdxY/ehAwOZdnX872neu1LodQ1oJ3AB2TYUjVAxNcAAaYwARAgqp0ACYAEQAn8A6YnkgjSd0laoXxTEioNTPUOJYABtfHIKb2CEIpTAUmMAGI8DVoapWyjNUBIIzH0Wy3FAydmZ1VjgfaqOCmZN4atFMVEssoNFMUcE49OOqFejQADbg3jsfz1RGqKiKgE6TfjfWh1Tk9MGG4SlPtlFfSLyfPWhGU0kcIRz/KB0lficZ0ocqIBQY7o47xVvA3Pa6g0khSLRswoXsUzzoqyj7XgZ+fn/dA3gOXbg+Q3wEl1yeffFKuvvpqueeeewy06EaxREHWZX0IGsRY8FGXOadS6pMcYmByITZWbKffvPXzZy4PLsqgl5cFTAi6LpUNa/yeE0l6Y1RzqNoj+p09yE0mYW4GGMAA/5EwCoNIg09gghRWgALvWcF1YejVyCNLJWSNwNPA4whMCAgATKjYynsDxHgl1XKxkFT15bGaNjxvQmv4HR8KqAGUoJ0lrbALr0lBnwVZOl7/BMABwALX1FBVvW7GPyo6BY4J2tMJ3h5OtpTsagJo/HACpsWrFrL4cUwbWxp4qXpW7E8rEgeJa91tSFeqtZJUUWI9MOjpXboQk3pZV7L8YnkP5D2w5B4YvLNPy1Pgort375ZHHnlE1q9fL1/96lcT3gLXi+U2Uh6YMOTvEybINWFon4DFe0suxBrmDXcWOFnyC7nEThj0fL6Zy/3uz7ULFJjYy09rCRCUeNRIchOzYwAiYPBZkZLGOw3llJQHwSq+CVk15LGTCApggoGJejW4HmXkYeSpPQJvBUAM2oOBTVCkWSwBfVeCJwTggcRW9dg05pOMH+W8gLyKTJ56XYFJncX6ChZ6as2nUvZK1g0OJYafJoMOioECV+pbK5xrnCUqtEfBNCsr7ftWJ6DiDifE5L0l4MWEEE4T8V9kAIUQDpRoTZBNpFqrSFUv0Z/6GwOhcx0s+fl5D+Q9cLn0QCpjT8MEYAKpeXhMHnjggSQbZjE5eF1VBgi/DeuJLGBCr7nPyFSBTAq4ZRQSPd9G0/NPuD77DeSw57zUv1+Mw3SpeE4WhHI6nU4ETKgQmqax2QBLNTM0RBJ4IzDmTG+FoYQnwvQ6igkXxdeswUukd0UzeComTgYQ4DVKGHrBMQQ7qvcRKgMzZRjAweKVJrRGYALD7VOMz8ybPD3DTgBEDOfgvG4QNms3Uq0UDZl0zEOByYF2TE1M6D20aFEAJgzr2ABN9UI4MfuJp8XE25Lk8FOrRMvrgKSLiqOm/oprUKdE6+0oW76gISiEyypaarwgFedt5GDLgcmlvmTk7ct74Pz2ANYAGt79+/fL448/rpL09913n/7dA4Llbolf/yjvgL9RVoHhHG4uszbEFwIgsI8W85acb3C03H3vr5dlDwg44z4/n+1Y7NocK0lYrd02RS96RFI3WprFQWDCVGGfFYMBh3PIpaCIGYwluSg4Hr97tAzAoeW5wY0IgIPF9ziI6erDNQEiGBYBMGIYCdWD7Ti7Dgm4SENGu5liPNswnRL1mnS7fV4TVXYtGcej22r3pSTj+pxMmiUUFMm/hQAADoZJREFU0pd9me5+tLewuq8CiRBTBT+FHwATcEV0YgZWunpEAiih25OZO/qekMrMlGRUKQbhVYXXsl/7hXCFXqzBnN8374G8B0brAaypf/rTn+Sxx36uUvX333+/rqe24bRK6Mv94drj04UJQjxBfxD4uFAbK3IoaaTj9nD9X+7+Wa7rjerR8v0ZeyjijJ3latuo11mQUg5gQuDBQWPocCEwwclUMkWmixl6I3XSHQcQYVk5ZfWYxLojuAc1TBSYqLejpCROpiCT1EqhMoINaqSQZ4LQT8L0Dp4TSNPDswGvhpJq221tJ8NEkKEnQKpoFWHLIqJrUTpIsTO+i2b9dKwf2OaxoEXiyzzHaK8PDPQMSBj7fJHXpOXMe8hQ1hRoJYzpPwzoJMAG8vIgq4UKwUlx9XDtBS6xXKxk1LmRH5f3wBXZA1gTsE6+9tpr8uyzzyrH5NOf/rSgSCm9sgZMqJ+iW7SoL0ZXsk02Xuppd0R+929m4+hmK4SKYq/EhQAmsVfbg5MrlW/CPvcv+GICE3qsmL2lEQYPTDzpyEuV2wCx0AgGuCmwmuFOOA/BeHstE9wIx87MzCTpwt7IK0cikE+hHaLk0yDGRmOMnwznUNId18U1KU2v3pi2Zd0AmFD7BP9uhTaQD4NsHX2OXld3DAAm+A/30OfvmvR9QuztmLsT4Eh/VqwGDbVKfHySng1ONA0xFdOdSFKuPJrypk9i4TKid3BKlOPigBHvqzgulD7nvIfnJGvAXc4uyCvSSuQPlffABewBghIa4CNHjuj6hUJ+5gkIxfkSHZF+rmHa1HMDJliL2QYa/8RtH3glvJfnNnqgcL66jeu25wCOct/LcW0l2IsB4yBgciGekcCEERMFJuCYDLs5gQleFsEGs21IQKVWB4AJwi7VakVarXZi4JVY2oLQWepd0XBO8ECgIF5fiCbwOnC81qyZnk6K73k+CgAEFWXxQAAbyOKZmJoKrsqeAhiQYL1GCmIg9JLAY4I2I8wCzVdLb2soCGNWDsNI5aBOlgpTm3eDPBLqlCjIcRwUhGyopGgAgkACfWohJ4AlAh2GfyDoZn2bulsUlEhP607kn7wH8h7Ie2CUHhjV5d9/rWwJ/lHuN+oxF9vLO6xfPKAa5FEZ9VkvxeMIDPhsMUA73232HhPYaLW78Jhkuaxi1EoOigcmPg3XAxN6IDyAIM+EwEQrAiNlGIqttZp0e+1EywTH0tDjJ75fsWKF/sR5bAOzczwwUY2UiQkFMuSBUNOEXpNGO83mAVKk1wTnVorGTYFarLahl4qW4QX5/YTuOLSehbkszeNkUvBxsS2+XA9IzI1qUvvw7OgEDVL0DN2o0qyGu+wKSWQmXGgYqDzfgyq/ft4DeQ9cyT1wfoFJDEpG8VRc6N7Ogcn57XGztya3QamQQrPZVGCSpoyl3BIOEoYZYo8Js2082KA+SLVaDgAi1TwhAZZZOcpHmRxLNEoYQgHgoEYJrk0viC++Z+JtcxrSUY9F8HT4FGOEdYpIMQ4FAFHUL+GOAEgUzegruXbCABLKfAOMQNhMwUUAHJxAhQBCCERAHFPvBo5WCUV6SnwKcBp6gaIRqCOss4Pf9YV0W3quqcAa76YEcqsWDUwBSVLnxskPX4qT+fwO5fzqeQ/kPRD3QLom9RcGHMUjcLE2OHGbL8W1LAcm53eueWCiWmAo4gdgYrc1Q5oWjwuGNrSJAmwQWGOVX3pMOLhg2BkWQbowPA6oWUPPBrVMmF6s6q8TdcvOgZZJG/VtzujxDPswPAOvBtVXMYks42dOj1eU1bUwE75ToDE9pSEgxjbnWwZkKGUP1wO9PLj/+JiBkiqACVJ2g7KrL+GgKczROzLQYMAEnwTQqB5rQDjunG7bROrAaaVYGkiunR50WwpSKSFsYxwWSOvDUZIU04JOSVCajUtLXKyF5fwO2fzqeQ/kPXAl9oAHSxc7lDOsf98NwMS/gwtN+mUoh5k5CTChR8THlkiETf9m+IXaIJCaZ3iGmiPMngEggMYGgUlfVkyoHkxCKYAJAQTF03wdHA2XhHALuCMAHeCCdLqdxGOi/JUg1Q6vQyKepnoqJnmP8A3JtRqiQcpttZIAgTJAQbEklIaHJ4QdhvP54krBZUFWOZVbtWaN+yCtl6nACli0XgWybgoKSJjN1FYV17aij3KlKBCKq1StJDhuRWBCUkraln4Xaw5Mhi0v+fd5D+Q9kNUDwzwq57vXcmByvnt48et74DXIjpxP+8L37wFKodVq9YxwSY9JvzopXWv0pDClJwYmXkMEQAO7f0svToXTEmJL0PWApwIVgSlYhoZpIb0g3ua5GzgGwISpvfiOZFkApEbLCKgEJgAn+I+kVSi+eoE1DeNUyho60WeUroZN0A8ayunZ9chfIWsZwCT5vWhnGPDwwATeEoAZAyTwkBjz29KBLfuG5/WkV+xp2jQkTiCtD4BCLwkKHSsWUk5JVjpf/3u7uEM8v3veA3kP5D2wtB7IgcnS+mu5j87i+cT3ON/AxHNaFShnKb+yUf0uHTOQMKjkd3jhNBhreirgOQEwMUJLWi/Hh3IYzkHFXgUyFUtbwzXBG8FPM/jmqWFBP61vUyol4mlnkHGjeibmhYCBZ10bS/G1Gj/QMcP3yTP1xWRAYoWwWdAMSTJmeomOifcgITOH/BOEbhTYhHPhKdF2d5n6a/1AcIKCgQQ/ykcJbhEo1Vr1YeOUpIJpFr7x1T/1xcWlFwcprC33KM6vl/dA3gN5DyxjD+TAZBk78ywvNQycnG9gojY0RCPUvrG6sIUIsp9Kk0WCAcaun0JoPpSDkAnF1QAIYFxxA3hM6AVRwbKQLkxgUquZjD2VWil3j2szRARvA66PTBsAE6oUwgOiXhNVlqXHoijVekXGauNSqZWljErA6nGwFFsjgfQgHwcooh4MiLshG9en6pI3whfGTtNsGddN3g3K4ApDY4lrqmX6LwWAlp6xURgK0oLHlZLFbMLHa6KZ76VPbz4Aoehd5cDkLKdkflreA3kPXMweGGYUvdG6GO0cxDEZ1JbzacTP1/OP8g7O57258U/sLYv4MTyRRYLxL4aaG6wE3G5ZuiyImpqqOzYWBMvKQZDNPCYURMPDkfehgmgBmMDLYUCmlRTyYwoRGs06PExFxrFQSPUkWQUThbIU0JZCWY09gi0I4yBY01OvBoR+EKZh+MX+zcFPwIBrkU+i32XUxWFfddCWoim2JkClG1KIuz3ptCyUY6m/KLxXFHBa+DKAdEybZOEnVyo5X9Mhv27eA3kPXAo9MIpRvJjGfpT2+X7s2/lfAcrb3GAvNlbO5f3Y9SOPCQXWfGemO/eQaRJcKbgAQiZ9ZNZmEBcr9jTdFpkzBh4MmMCTwWwYhmfI+8A9AUyo6Ip/k8PCdGHqmXgZewIbtJNggG0mwIo7yg8uD7RiIOZDNqlEWj9o0Bo3IY0YoAQZPC2QW/XvgesS+qwYJPvhJ0EIqFSsaAozqgInKDH8fiksEnkb8h7IeyDvgQvZA6MY/nMxfOf6LKO0z3vOvYcn/vu5tuVinD8KMPEK6EttozoZOrYtTzwmSBc2MS9XXK6HUEO/OilP8vVvqKRK8MBiewAnSBc2D0h/KAcDzHtMWPwPx7M2DgmnzEBB+ygBn4ZAQkCFcakMf0MMRvyA8eArDuF470h2BWE7W8mxAGsF8960g0iaAp9u16pogo9bRLYNwkqhZg7616UXZ7VrqS83Pz7vgbwH8h64HHtgFMN/OQCTeB2/mG1eznEQh7Kyrk2bfTb3NYdHO2TBml0tNBqNAEzKCVrxKI/gIAlbdDp9xfZ4QRyneiDj45bSW7LsFXpMKJqmIRJkoARpdxb/Uw2PimmI8AV770dWrQVtmyteNwiIZD1Pcu2gC6L3jCTelZPiPnxB/AlQop0agIlVBQZ7xT4AI8iqAc+lguJ7riZEEVEl6KUgvATC6yLy8lcC6j6bAZufk/dA3gNXfg9c6sBk2BuIDbcHJFcCOBnl/Qzro8W+N48JEkQsWUZ1TJAubCf1F1nCwfROxAZfJdRROK9rnAoPJChaRg8HvusrzhPSbeOXh4wUABtffpvZN4MeSgeEirMurGLpQUAWkvUghACE4mXx/dhxfNYYmBi/pB36wUAXgAZ0UYyrYoRZbVMAICgWiA+F3AYVUcIxOTA5l2Gfn5v3QN4Dl3IPjGL4LmUDTzu4GCC5lNufNTa8zTnf78fsKfS9TJJegQlq5aiBdLoabKjvTN9QVmP0DfZAoI+nETwg3rPi+SzUCoEDBR4TGmgPijz4SXgZAYwghJI1IBLPi/OIJM+V4RnJehEJAAlF+rJeELoN4KgjVt0YRfw0dBNCYwAoCvJcOpR6R5YATC7lRSVvW94DeQ/kPXAuPXC+Dd+5tM2fO2iDGG/QY/vJTf5yteNKu44HJokkPciv3JVnDRDU0KGBhrGH0SUwoSfCfx+DBA8q4g419415X3BdeEzIM/HAZAEHJIRE6DEZ9qJ0YAR9kUx0iMRhIrPgoeAz4Wf8vN4DQ2BioMSAifZTuBH1TdgvSciGUSLmaOfpvsNeY/593gN5D1yhPTAMnFyqHgdvJ2JAcqWFdM7X0CMwoZNC6RAEJgQn8c09MOkzyMGQo/NpuD13xIdXYqTJQWium4a6bljYj6EcGvoYjcaemcS+DyG/eg+KPqurO0Pw4Z8dbeIzDGqDcVzStF+IpJUKpgbLduXA5HwN5/y6eQ/kPXCl9MAwYOI3wf6ZyYG8mMDF24cYnHibmfXdlfL+zuU5qDzvMYMKrFlWjXlGMj0Kg5TXwsF6niqamlhZ/IlDPjHKpOcEYCTmqPDYQRyMAZpwfU2ISaz8koBJAVII1yCmFXtofBsImAjCCE7SG5pQHdPX01wn65fUl3IurzI/N++BvAfyHnh39IA3WDEouZiAJLYjsV3z7fbcSU9luBTaf75H0aAQmO8/HsP++P8BrmN4lxVBjioAAAAASUVORK5CYII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63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48442842"/>
              </p:ext>
            </p:extLst>
          </p:nvPr>
        </p:nvGraphicFramePr>
        <p:xfrm>
          <a:off x="346841" y="935420"/>
          <a:ext cx="11540359" cy="48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3066401" y="604835"/>
            <a:ext cx="5943584" cy="928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устроен турнир? </a:t>
            </a:r>
          </a:p>
        </p:txBody>
      </p:sp>
      <p:pic>
        <p:nvPicPr>
          <p:cNvPr id="6" name="Picture 4" descr="https://salesupnow.ru/storage/app/media/f8ed016f9ed1a41088db1791928a316b-mi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8119" y="3929066"/>
            <a:ext cx="4880055" cy="2928934"/>
          </a:xfrm>
          <a:prstGeom prst="rect">
            <a:avLst/>
          </a:prstGeom>
          <a:noFill/>
        </p:spPr>
      </p:pic>
      <p:pic>
        <p:nvPicPr>
          <p:cNvPr id="1026" name="Picture 2" descr="Инвестиционный механизм - Понятие и виды инвестиционных механизмо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3" y="0"/>
            <a:ext cx="3175752" cy="2138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63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s://cdn.pixabay.com/photo/2017/05/15/08/53/question-mark-2314106_12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64306" y="129504"/>
            <a:ext cx="2808312" cy="2808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064" y="94731"/>
            <a:ext cx="9377520" cy="576064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организационные вопросы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79534" y="1442576"/>
            <a:ext cx="4160695" cy="149524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команде может быть</a:t>
            </a:r>
          </a:p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участников, </a:t>
            </a:r>
          </a:p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капитан и руководитель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dn.pixabay.com/photo/2017/05/18/07/58/males-2322810_128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389" y="1114561"/>
            <a:ext cx="2016224" cy="20162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25324" y="4231307"/>
            <a:ext cx="5390909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Участники могут пользоваться консультационной поддержкой руководителя и координатора</a:t>
            </a:r>
          </a:p>
        </p:txBody>
      </p:sp>
      <p:pic>
        <p:nvPicPr>
          <p:cNvPr id="15366" name="Picture 6" descr="https://cdn.hipwallpaper.com/i/78/65/AWfgG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605" y="4115842"/>
            <a:ext cx="1374572" cy="2148840"/>
          </a:xfrm>
          <a:prstGeom prst="rect">
            <a:avLst/>
          </a:prstGeom>
          <a:noFill/>
        </p:spPr>
      </p:pic>
      <p:pic>
        <p:nvPicPr>
          <p:cNvPr id="15368" name="Picture 8" descr="https://avatars.mds.yandex.net/get-zen_doc/1118263/pub_5ed7d6b97d520e7b544f8098_5ed7d6f46e82d100dd3cbdbc/scale_120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3210" y="4210901"/>
            <a:ext cx="2823199" cy="1958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26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9087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материалам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15009" y="918197"/>
            <a:ext cx="4040188" cy="47230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229710" y="1525042"/>
            <a:ext cx="6337738" cy="543280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Конкурсные видеоролики предоставляются в электронном виде,  на адрес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tochkarosta.mousosh4@mail.ru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формат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MP4.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Максимальная продолжительность видеоролика – не более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 минут.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Ссылка на видеоролик должна быть представлена ссылкой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 или Яндекс Диск,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Rutube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Видеосъемка должна производиться с теми конкурсантами, которые указаны в конкурсной заявке. Во время презентации проекта на видео должны отчетливо быть видны исполнители и порядок изготовления изделия, согласно полученным заданиям.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Допускается профессиональный или любительский формат видеосъемки!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975802" y="1251076"/>
            <a:ext cx="4041775" cy="38614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защиты на видео: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8263835" y="1709754"/>
            <a:ext cx="3465711" cy="27676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Мы выбрали задачу (название)…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решения нашей задачи мы использовали….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 нас получилось…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4.У нас не получилось……….., но мы сделали …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3074" name="Picture 2" descr="http://1.bp.blogspot.com/-K52DqVPv64A/Vm8QTjXHwfI/AAAAAAAAAJ8/bojw1h_--P8/s1600/taking_pictures_PA_500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473" y="130953"/>
            <a:ext cx="2304256" cy="2304256"/>
          </a:xfrm>
          <a:prstGeom prst="rect">
            <a:avLst/>
          </a:prstGeom>
          <a:noFill/>
        </p:spPr>
      </p:pic>
      <p:pic>
        <p:nvPicPr>
          <p:cNvPr id="3076" name="Picture 4" descr="https://svirms.krl.muzkult.ru/media/2020/09/28/1242817841/consult-1024x102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937" y="4241445"/>
            <a:ext cx="252028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2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teletype.in/files/e0/e04c04d4-9ac7-48a8-969d-6232a1cfbce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1943" y="2144292"/>
            <a:ext cx="3597052" cy="2697789"/>
          </a:xfrm>
          <a:prstGeom prst="rect">
            <a:avLst/>
          </a:prstGeom>
          <a:noFill/>
        </p:spPr>
      </p:pic>
      <p:pic>
        <p:nvPicPr>
          <p:cNvPr id="16388" name="Picture 4" descr="https://sun9-13.userapi.com/c836436/v836436539/35334/yzMcGZCpxzk.jpg"/>
          <p:cNvPicPr>
            <a:picLocks noChangeAspect="1" noChangeArrowheads="1"/>
          </p:cNvPicPr>
          <p:nvPr/>
        </p:nvPicPr>
        <p:blipFill>
          <a:blip r:embed="rId3" cstate="print"/>
          <a:srcRect t="15020" r="1755" b="3624"/>
          <a:stretch>
            <a:fillRect/>
          </a:stretch>
        </p:blipFill>
        <p:spPr bwMode="auto">
          <a:xfrm>
            <a:off x="988695" y="2144292"/>
            <a:ext cx="3330046" cy="275761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6163" y="-141419"/>
            <a:ext cx="5410944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Награждение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498" y="4715130"/>
            <a:ext cx="3960440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Участники команд, занявших первые места (номинация «лучшее изделие») по итогам турнира, получают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Дипломы победителей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лучшее изделие 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Кубок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параллелям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(ДОУ,1-2, 3-4, 5-6, 7-8, 9-10)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2530" y="4667335"/>
            <a:ext cx="4320480" cy="175432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Участники команд,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занявших первое, второе и третье место по итогам командного зачета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получают Дипломы призёров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А также по решению жюри, может быть определён Специальный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Кубок жюри!</a:t>
            </a:r>
          </a:p>
        </p:txBody>
      </p:sp>
      <p:pic>
        <p:nvPicPr>
          <p:cNvPr id="16394" name="Picture 10" descr="https://multiurok.ru/img/601104/image_5e2dbb6515b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3981">
            <a:off x="3192804" y="1125300"/>
            <a:ext cx="3384376" cy="1602952"/>
          </a:xfrm>
          <a:prstGeom prst="rect">
            <a:avLst/>
          </a:prstGeom>
          <a:noFill/>
        </p:spPr>
      </p:pic>
      <p:pic>
        <p:nvPicPr>
          <p:cNvPr id="16396" name="Picture 12" descr="https://img1.picmix.com/output/stamp/thumb/8/4/5/2/592548_449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0844" y="1001870"/>
            <a:ext cx="1619672" cy="1538689"/>
          </a:xfrm>
          <a:prstGeom prst="rect">
            <a:avLst/>
          </a:prstGeom>
          <a:noFill/>
        </p:spPr>
      </p:pic>
      <p:pic>
        <p:nvPicPr>
          <p:cNvPr id="16" name="Picture 12" descr="https://img1.picmix.com/output/stamp/thumb/8/4/5/2/592548_449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4551" y="224372"/>
            <a:ext cx="1905000" cy="1809751"/>
          </a:xfrm>
          <a:prstGeom prst="rect">
            <a:avLst/>
          </a:prstGeom>
          <a:noFill/>
        </p:spPr>
      </p:pic>
      <p:pic>
        <p:nvPicPr>
          <p:cNvPr id="17" name="Picture 10" descr="https://multiurok.ru/img/601104/image_5e2dbb6515b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858">
            <a:off x="7936619" y="679360"/>
            <a:ext cx="3133311" cy="1484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27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215" y="20100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Региональный турнир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«Инженерные старты 2024»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41" y="2016369"/>
            <a:ext cx="2436976" cy="2436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8509" y="1891862"/>
            <a:ext cx="85238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dirty="0">
                <a:effectLst/>
                <a:latin typeface="PT Astra Serif"/>
                <a:ea typeface="Times New Roman" panose="02020603050405020304" pitchFamily="18" charset="0"/>
              </a:rPr>
              <a:t>Старт и знакомство с Турниром состоится </a:t>
            </a:r>
            <a:r>
              <a:rPr lang="ru-RU" b="1" dirty="0">
                <a:latin typeface="PT Astra Serif"/>
                <a:ea typeface="Times New Roman" panose="02020603050405020304" pitchFamily="18" charset="0"/>
              </a:rPr>
              <a:t>29</a:t>
            </a:r>
            <a:r>
              <a:rPr lang="ru-RU" b="1" dirty="0">
                <a:effectLst/>
                <a:latin typeface="PT Astra Serif"/>
                <a:ea typeface="Times New Roman" panose="02020603050405020304" pitchFamily="18" charset="0"/>
              </a:rPr>
              <a:t> ноября 2024 года</a:t>
            </a:r>
            <a:r>
              <a:rPr lang="ru-RU" dirty="0">
                <a:effectLst/>
                <a:latin typeface="PT Astra Serif"/>
                <a:ea typeface="Times New Roman" panose="02020603050405020304" pitchFamily="18" charset="0"/>
              </a:rPr>
              <a:t> 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endParaRPr lang="ru-RU" dirty="0">
              <a:latin typeface="PT Astra Serif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dirty="0">
                <a:effectLst/>
                <a:latin typeface="PT Astra Serif"/>
                <a:ea typeface="Times New Roman" panose="02020603050405020304" pitchFamily="18" charset="0"/>
              </a:rPr>
              <a:t>Участник или команда подаю</a:t>
            </a:r>
            <a:r>
              <a:rPr lang="ru-RU" b="1" dirty="0">
                <a:effectLst/>
                <a:latin typeface="PT Astra Serif"/>
                <a:ea typeface="Times New Roman" panose="02020603050405020304" pitchFamily="18" charset="0"/>
              </a:rPr>
              <a:t>т заявки </a:t>
            </a:r>
            <a:r>
              <a:rPr lang="ru-RU" dirty="0">
                <a:effectLst/>
                <a:latin typeface="PT Astra Serif"/>
                <a:ea typeface="Times New Roman" panose="02020603050405020304" pitchFamily="18" charset="0"/>
              </a:rPr>
              <a:t>в срок д</a:t>
            </a:r>
            <a:r>
              <a:rPr lang="ru-RU" b="1" dirty="0">
                <a:effectLst/>
                <a:latin typeface="PT Astra Serif"/>
                <a:ea typeface="Times New Roman" panose="02020603050405020304" pitchFamily="18" charset="0"/>
              </a:rPr>
              <a:t>о 23:59 13 декабря 2024 года</a:t>
            </a:r>
            <a:r>
              <a:rPr lang="ru-RU" dirty="0">
                <a:effectLst/>
                <a:latin typeface="PT Astra Serif"/>
                <a:ea typeface="Times New Roman" panose="02020603050405020304" pitchFamily="18" charset="0"/>
              </a:rPr>
              <a:t> через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форму по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ссылке</a:t>
            </a:r>
            <a:r>
              <a:rPr lang="ru-RU" dirty="0" err="1">
                <a:effectLst/>
                <a:latin typeface="PT Astra Serif"/>
                <a:ea typeface="Times New Roman" panose="02020603050405020304" pitchFamily="18" charset="0"/>
              </a:rPr>
              <a:t>:</a:t>
            </a:r>
            <a:r>
              <a:rPr lang="ru-RU" u="sng" dirty="0" err="1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ru-RU" u="sng" dirty="0" err="1">
                <a:hlinkClick r:id="rId3"/>
              </a:rPr>
              <a:t>forms.gle</a:t>
            </a:r>
            <a:r>
              <a:rPr lang="ru-RU" u="sng" dirty="0">
                <a:hlinkClick r:id="rId3"/>
              </a:rPr>
              <a:t>/WDfywkHU4Vw5iPbK9</a:t>
            </a:r>
            <a:r>
              <a:rPr lang="ru-RU" dirty="0"/>
              <a:t> </a:t>
            </a:r>
            <a:endParaRPr lang="ru-RU" dirty="0">
              <a:effectLst/>
              <a:latin typeface="PT Astra Serif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tabLst>
                <a:tab pos="810260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tabLst>
                <a:tab pos="810260" algn="l"/>
              </a:tabLst>
            </a:pPr>
            <a:r>
              <a:rPr lang="ru-RU" dirty="0">
                <a:effectLst/>
                <a:latin typeface="PT Astra Serif"/>
                <a:ea typeface="Times New Roman" panose="02020603050405020304" pitchFamily="18" charset="0"/>
              </a:rPr>
              <a:t>3. Участник или команда в срок </a:t>
            </a:r>
            <a:r>
              <a:rPr lang="ru-RU" b="1" dirty="0">
                <a:effectLst/>
                <a:latin typeface="PT Astra Serif"/>
                <a:ea typeface="Times New Roman" panose="02020603050405020304" pitchFamily="18" charset="0"/>
              </a:rPr>
              <a:t>до 13 декабря 2024 года</a:t>
            </a:r>
            <a:r>
              <a:rPr lang="ru-RU" dirty="0">
                <a:effectLst/>
                <a:latin typeface="PT Astra Serif"/>
                <a:ea typeface="Times New Roman" panose="02020603050405020304" pitchFamily="18" charset="0"/>
              </a:rPr>
              <a:t> присылают на почту координатора </a:t>
            </a:r>
            <a:r>
              <a:rPr lang="ru-RU" u="sng" dirty="0">
                <a:solidFill>
                  <a:srgbClr val="0563C1"/>
                </a:solidFill>
                <a:effectLst/>
                <a:latin typeface="PT Astra Serif"/>
                <a:ea typeface="Times New Roman" panose="02020603050405020304" pitchFamily="18" charset="0"/>
                <a:hlinkClick r:id="rId4"/>
              </a:rPr>
              <a:t>tochkarosta.mousosh4@mail.ru</a:t>
            </a:r>
            <a:r>
              <a:rPr lang="ru-RU" dirty="0">
                <a:effectLst/>
                <a:latin typeface="PT Astra Serif"/>
                <a:ea typeface="Times New Roman" panose="02020603050405020304" pitchFamily="18" charset="0"/>
              </a:rPr>
              <a:t> ссылку на финальный видеоролик разработанного изделия. 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tabLst>
                <a:tab pos="810260" algn="l"/>
              </a:tabLst>
            </a:pPr>
            <a:r>
              <a:rPr lang="ru-RU" dirty="0">
                <a:effectLst/>
                <a:latin typeface="PT Astra Serif"/>
                <a:ea typeface="Times New Roman" panose="02020603050405020304" pitchFamily="18" charset="0"/>
              </a:rPr>
              <a:t>4. Финал Турнира, онлайн-встреча участников Турнира с членами жюри </a:t>
            </a:r>
            <a:r>
              <a:rPr lang="ru-RU" b="1" dirty="0">
                <a:effectLst/>
                <a:latin typeface="PT Astra Serif"/>
                <a:ea typeface="Times New Roman" panose="02020603050405020304" pitchFamily="18" charset="0"/>
              </a:rPr>
              <a:t>состоится </a:t>
            </a:r>
            <a:r>
              <a:rPr lang="ru-RU" b="1" dirty="0">
                <a:latin typeface="PT Astra Serif"/>
                <a:ea typeface="Times New Roman" panose="02020603050405020304" pitchFamily="18" charset="0"/>
              </a:rPr>
              <a:t>в дистанционном формате</a:t>
            </a:r>
            <a:r>
              <a:rPr lang="ru-RU" dirty="0">
                <a:latin typeface="PT Astra Serif"/>
                <a:ea typeface="Times New Roman" panose="02020603050405020304" pitchFamily="18" charset="0"/>
              </a:rPr>
              <a:t>. </a:t>
            </a:r>
            <a:endParaRPr lang="ru-RU" b="1" dirty="0">
              <a:effectLst/>
              <a:latin typeface="PT Astra Serif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b="1" dirty="0">
                <a:latin typeface="PT Astra Serif"/>
                <a:ea typeface="Times New Roman" panose="02020603050405020304" pitchFamily="18" charset="0"/>
              </a:rPr>
              <a:t>20</a:t>
            </a:r>
            <a:r>
              <a:rPr lang="ru-RU" b="1" dirty="0">
                <a:effectLst/>
                <a:latin typeface="PT Astra Serif"/>
                <a:ea typeface="Times New Roman" panose="02020603050405020304" pitchFamily="18" charset="0"/>
              </a:rPr>
              <a:t> декабря 2024 года для </a:t>
            </a:r>
            <a:r>
              <a:rPr lang="ru-RU" b="1" dirty="0">
                <a:latin typeface="PT Astra Serif"/>
                <a:ea typeface="Times New Roman" panose="02020603050405020304" pitchFamily="18" charset="0"/>
              </a:rPr>
              <a:t>ДОУ и 1-2 классов в 15.00 </a:t>
            </a: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b="1" dirty="0">
                <a:effectLst/>
                <a:latin typeface="PT Astra Serif"/>
                <a:ea typeface="Times New Roman" panose="02020603050405020304" pitchFamily="18" charset="0"/>
              </a:rPr>
              <a:t>21 декабря 2024 года для 3 – 10 классов </a:t>
            </a:r>
            <a:r>
              <a:rPr lang="ru-RU" b="1" u="sng" dirty="0">
                <a:effectLst/>
                <a:latin typeface="PT Astra Serif"/>
                <a:ea typeface="Times New Roman" panose="02020603050405020304" pitchFamily="18" charset="0"/>
              </a:rPr>
              <a:t>в 11.00</a:t>
            </a:r>
          </a:p>
          <a:p>
            <a:pPr lvl="1" algn="just">
              <a:spcAft>
                <a:spcPts val="0"/>
              </a:spcAft>
              <a:tabLst>
                <a:tab pos="810260" algn="l"/>
              </a:tabLst>
            </a:pPr>
            <a:endParaRPr lang="ru-RU" b="1" dirty="0">
              <a:latin typeface="PT Astra Serif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tabLst>
                <a:tab pos="81026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PT Astra Serif"/>
                <a:ea typeface="Times New Roman" panose="02020603050405020304" pitchFamily="18" charset="0"/>
              </a:rPr>
              <a:t>Ссылка для подключения будет отправлена за день до мероприятия на адрес электронной почты (телефон) руководителя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PT Astra Serif"/>
                <a:ea typeface="Times New Roman" panose="02020603050405020304" pitchFamily="18" charset="0"/>
              </a:rPr>
              <a:t>. </a:t>
            </a:r>
            <a:r>
              <a:rPr lang="ru-RU" b="1" dirty="0">
                <a:solidFill>
                  <a:srgbClr val="000000"/>
                </a:solidFill>
                <a:effectLst/>
                <a:latin typeface="PT Astra Serif"/>
                <a:ea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1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847" y="2947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Задачи </a:t>
            </a:r>
            <a:br>
              <a:rPr lang="ru-RU" dirty="0"/>
            </a:br>
            <a:r>
              <a:rPr lang="ru-RU" dirty="0"/>
              <a:t>Регионального турнира </a:t>
            </a:r>
            <a:br>
              <a:rPr lang="ru-RU" dirty="0"/>
            </a:br>
            <a:r>
              <a:rPr lang="ru-RU" dirty="0"/>
              <a:t>«Инженерные старты 2024»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4691" y="1946709"/>
            <a:ext cx="5863952" cy="439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46" y="2579077"/>
            <a:ext cx="2512646" cy="25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5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414</Words>
  <Application>Microsoft Office PowerPoint</Application>
  <PresentationFormat>Широкоэкранный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PT Astra Serif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Как устроен турнир? </vt:lpstr>
      <vt:lpstr>Основные организационные вопросы</vt:lpstr>
      <vt:lpstr>Требования к материалам</vt:lpstr>
      <vt:lpstr>Награждение</vt:lpstr>
      <vt:lpstr>Региональный турнир  «Инженерные старты 2024» </vt:lpstr>
      <vt:lpstr>Задачи  Регионального турнира  «Инженерные старты 2024»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Хомякова Галина Сергеевна</dc:creator>
  <cp:lastModifiedBy>User</cp:lastModifiedBy>
  <cp:revision>46</cp:revision>
  <dcterms:created xsi:type="dcterms:W3CDTF">2023-11-28T10:03:52Z</dcterms:created>
  <dcterms:modified xsi:type="dcterms:W3CDTF">2024-12-02T08:07:55Z</dcterms:modified>
</cp:coreProperties>
</file>